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handoutMasterIdLst>
    <p:handoutMasterId r:id="rId10"/>
  </p:handoutMasterIdLst>
  <p:sldIdLst>
    <p:sldId id="263" r:id="rId2"/>
    <p:sldId id="272" r:id="rId3"/>
    <p:sldId id="257" r:id="rId4"/>
    <p:sldId id="274" r:id="rId5"/>
    <p:sldId id="275" r:id="rId6"/>
    <p:sldId id="276" r:id="rId7"/>
    <p:sldId id="277" r:id="rId8"/>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8ACF6A10-BF9C-4111-8906-7AFB24F1911E}">
          <p14:sldIdLst>
            <p14:sldId id="263"/>
            <p14:sldId id="272"/>
            <p14:sldId id="257"/>
            <p14:sldId id="274"/>
            <p14:sldId id="275"/>
            <p14:sldId id="276"/>
            <p14:sldId id="2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s Sætre" initials="LS" lastIdx="4" clrIdx="0">
    <p:extLst>
      <p:ext uri="{19B8F6BF-5375-455C-9EA6-DF929625EA0E}">
        <p15:presenceInfo xmlns:p15="http://schemas.microsoft.com/office/powerpoint/2012/main" userId="S::lars.saetre@uib.no::7c6aaf5d-3110-43de-8dcf-330c0067b3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FAFC7"/>
    <a:srgbClr val="E54F46"/>
    <a:srgbClr val="E44E46"/>
    <a:srgbClr val="E65343"/>
    <a:srgbClr val="DB3F3D"/>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613" autoAdjust="0"/>
    <p:restoredTop sz="94663"/>
  </p:normalViewPr>
  <p:slideViewPr>
    <p:cSldViewPr>
      <p:cViewPr>
        <p:scale>
          <a:sx n="130" d="100"/>
          <a:sy n="130" d="100"/>
        </p:scale>
        <p:origin x="-328" y="10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100" d="100"/>
          <a:sy n="100" d="100"/>
        </p:scale>
        <p:origin x="-355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13T04:59:29.667" idx="4">
    <p:pos x="10" y="10"/>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ED70CDE-D9CE-4354-94E4-1FD6DB967311}" type="datetimeFigureOut">
              <a:rPr lang="nb-NO" smtClean="0"/>
              <a:t>12.05.2020</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CA25AF9-6F74-472F-B3FF-34E5DD318366}" type="slidenum">
              <a:rPr lang="nb-NO" smtClean="0"/>
              <a:t>‹#›</a:t>
            </a:fld>
            <a:endParaRPr lang="nb-NO"/>
          </a:p>
        </p:txBody>
      </p:sp>
    </p:spTree>
    <p:extLst>
      <p:ext uri="{BB962C8B-B14F-4D97-AF65-F5344CB8AC3E}">
        <p14:creationId xmlns:p14="http://schemas.microsoft.com/office/powerpoint/2010/main" val="28051445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DDE89A-F0D7-4FF6-B2F1-98DC7792C91E}" type="datetimeFigureOut">
              <a:rPr lang="nb-NO" smtClean="0"/>
              <a:t>12.05.2020</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8A2AF7-2D85-4421-9B02-2B5F9CC37447}" type="slidenum">
              <a:rPr lang="nb-NO" smtClean="0"/>
              <a:t>‹#›</a:t>
            </a:fld>
            <a:endParaRPr lang="nb-NO"/>
          </a:p>
        </p:txBody>
      </p:sp>
    </p:spTree>
    <p:extLst>
      <p:ext uri="{BB962C8B-B14F-4D97-AF65-F5344CB8AC3E}">
        <p14:creationId xmlns:p14="http://schemas.microsoft.com/office/powerpoint/2010/main" val="25884462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Christina Aguileras nest beste versjon av “At Last” (den beste følger som lydspor på s. 2).</a:t>
            </a:r>
          </a:p>
        </p:txBody>
      </p:sp>
      <p:sp>
        <p:nvSpPr>
          <p:cNvPr id="4" name="Plassholder for lysbildenummer 3"/>
          <p:cNvSpPr>
            <a:spLocks noGrp="1"/>
          </p:cNvSpPr>
          <p:nvPr>
            <p:ph type="sldNum" sz="quarter" idx="5"/>
          </p:nvPr>
        </p:nvSpPr>
        <p:spPr/>
        <p:txBody>
          <a:bodyPr/>
          <a:lstStyle/>
          <a:p>
            <a:fld id="{EF8A2AF7-2D85-4421-9B02-2B5F9CC37447}" type="slidenum">
              <a:rPr lang="nb-NO" smtClean="0"/>
              <a:t>1</a:t>
            </a:fld>
            <a:endParaRPr lang="nb-NO"/>
          </a:p>
        </p:txBody>
      </p:sp>
    </p:spTree>
    <p:extLst>
      <p:ext uri="{BB962C8B-B14F-4D97-AF65-F5344CB8AC3E}">
        <p14:creationId xmlns:p14="http://schemas.microsoft.com/office/powerpoint/2010/main" val="4095694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Christina Aguileras beste versjon av “At Last”.</a:t>
            </a:r>
          </a:p>
        </p:txBody>
      </p:sp>
      <p:sp>
        <p:nvSpPr>
          <p:cNvPr id="4" name="Plassholder for lysbildenummer 3"/>
          <p:cNvSpPr>
            <a:spLocks noGrp="1"/>
          </p:cNvSpPr>
          <p:nvPr>
            <p:ph type="sldNum" sz="quarter" idx="5"/>
          </p:nvPr>
        </p:nvSpPr>
        <p:spPr/>
        <p:txBody>
          <a:bodyPr/>
          <a:lstStyle/>
          <a:p>
            <a:fld id="{EF8A2AF7-2D85-4421-9B02-2B5F9CC37447}" type="slidenum">
              <a:rPr lang="nb-NO" smtClean="0"/>
              <a:t>2</a:t>
            </a:fld>
            <a:endParaRPr lang="nb-NO"/>
          </a:p>
        </p:txBody>
      </p:sp>
    </p:spTree>
    <p:extLst>
      <p:ext uri="{BB962C8B-B14F-4D97-AF65-F5344CB8AC3E}">
        <p14:creationId xmlns:p14="http://schemas.microsoft.com/office/powerpoint/2010/main" val="2697924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Beyoncé sin versjon av “At Last”.</a:t>
            </a:r>
          </a:p>
        </p:txBody>
      </p:sp>
      <p:sp>
        <p:nvSpPr>
          <p:cNvPr id="4" name="Plassholder for lysbildenummer 3"/>
          <p:cNvSpPr>
            <a:spLocks noGrp="1"/>
          </p:cNvSpPr>
          <p:nvPr>
            <p:ph type="sldNum" sz="quarter" idx="5"/>
          </p:nvPr>
        </p:nvSpPr>
        <p:spPr/>
        <p:txBody>
          <a:bodyPr/>
          <a:lstStyle/>
          <a:p>
            <a:fld id="{EF8A2AF7-2D85-4421-9B02-2B5F9CC37447}" type="slidenum">
              <a:rPr lang="nb-NO" smtClean="0"/>
              <a:t>3</a:t>
            </a:fld>
            <a:endParaRPr lang="nb-NO"/>
          </a:p>
        </p:txBody>
      </p:sp>
    </p:spTree>
    <p:extLst>
      <p:ext uri="{BB962C8B-B14F-4D97-AF65-F5344CB8AC3E}">
        <p14:creationId xmlns:p14="http://schemas.microsoft.com/office/powerpoint/2010/main" val="3045400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Jeff Lynne sin versjon av “At Last”. (Samt </a:t>
            </a:r>
            <a:r>
              <a:rPr lang="nb-NO" dirty="0" err="1"/>
              <a:t>YouTube</a:t>
            </a:r>
            <a:r>
              <a:rPr lang="nb-NO" dirty="0"/>
              <a:t>-linker til Tina Moore og Martine McBride sine versjoner.)</a:t>
            </a:r>
          </a:p>
        </p:txBody>
      </p:sp>
      <p:sp>
        <p:nvSpPr>
          <p:cNvPr id="4" name="Plassholder for lysbildenummer 3"/>
          <p:cNvSpPr>
            <a:spLocks noGrp="1"/>
          </p:cNvSpPr>
          <p:nvPr>
            <p:ph type="sldNum" sz="quarter" idx="5"/>
          </p:nvPr>
        </p:nvSpPr>
        <p:spPr/>
        <p:txBody>
          <a:bodyPr/>
          <a:lstStyle/>
          <a:p>
            <a:fld id="{EF8A2AF7-2D85-4421-9B02-2B5F9CC37447}" type="slidenum">
              <a:rPr lang="nb-NO" smtClean="0"/>
              <a:t>4</a:t>
            </a:fld>
            <a:endParaRPr lang="nb-NO"/>
          </a:p>
        </p:txBody>
      </p:sp>
    </p:spTree>
    <p:extLst>
      <p:ext uri="{BB962C8B-B14F-4D97-AF65-F5344CB8AC3E}">
        <p14:creationId xmlns:p14="http://schemas.microsoft.com/office/powerpoint/2010/main" val="3849703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Joni</a:t>
            </a:r>
            <a:r>
              <a:rPr lang="nb-NO" dirty="0"/>
              <a:t> Mitchell sin versjon av “At Last”.</a:t>
            </a:r>
          </a:p>
        </p:txBody>
      </p:sp>
      <p:sp>
        <p:nvSpPr>
          <p:cNvPr id="4" name="Plassholder for lysbildenummer 3"/>
          <p:cNvSpPr>
            <a:spLocks noGrp="1"/>
          </p:cNvSpPr>
          <p:nvPr>
            <p:ph type="sldNum" sz="quarter" idx="5"/>
          </p:nvPr>
        </p:nvSpPr>
        <p:spPr/>
        <p:txBody>
          <a:bodyPr/>
          <a:lstStyle/>
          <a:p>
            <a:fld id="{EF8A2AF7-2D85-4421-9B02-2B5F9CC37447}" type="slidenum">
              <a:rPr lang="nb-NO" smtClean="0"/>
              <a:t>5</a:t>
            </a:fld>
            <a:endParaRPr lang="nb-NO"/>
          </a:p>
        </p:txBody>
      </p:sp>
    </p:spTree>
    <p:extLst>
      <p:ext uri="{BB962C8B-B14F-4D97-AF65-F5344CB8AC3E}">
        <p14:creationId xmlns:p14="http://schemas.microsoft.com/office/powerpoint/2010/main" val="125625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Chet Baker sin versjon av “At Last”.</a:t>
            </a:r>
          </a:p>
        </p:txBody>
      </p:sp>
      <p:sp>
        <p:nvSpPr>
          <p:cNvPr id="4" name="Plassholder for lysbildenummer 3"/>
          <p:cNvSpPr>
            <a:spLocks noGrp="1"/>
          </p:cNvSpPr>
          <p:nvPr>
            <p:ph type="sldNum" sz="quarter" idx="5"/>
          </p:nvPr>
        </p:nvSpPr>
        <p:spPr/>
        <p:txBody>
          <a:bodyPr/>
          <a:lstStyle/>
          <a:p>
            <a:fld id="{EF8A2AF7-2D85-4421-9B02-2B5F9CC37447}" type="slidenum">
              <a:rPr lang="nb-NO" smtClean="0"/>
              <a:t>6</a:t>
            </a:fld>
            <a:endParaRPr lang="nb-NO"/>
          </a:p>
        </p:txBody>
      </p:sp>
    </p:spTree>
    <p:extLst>
      <p:ext uri="{BB962C8B-B14F-4D97-AF65-F5344CB8AC3E}">
        <p14:creationId xmlns:p14="http://schemas.microsoft.com/office/powerpoint/2010/main" val="1209635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Aretha Franklins versjon av “At Last”. – Linken er til </a:t>
            </a:r>
            <a:r>
              <a:rPr lang="nb-NO" dirty="0" err="1"/>
              <a:t>YouTubes</a:t>
            </a:r>
            <a:r>
              <a:rPr lang="nb-NO" dirty="0"/>
              <a:t> felles konsertframførelse av “At Last” ved Aretha Franklin og Lou </a:t>
            </a:r>
            <a:r>
              <a:rPr lang="nb-NO" dirty="0" err="1"/>
              <a:t>Rawls</a:t>
            </a:r>
            <a:r>
              <a:rPr lang="nb-NO" dirty="0"/>
              <a:t>.</a:t>
            </a:r>
          </a:p>
        </p:txBody>
      </p:sp>
      <p:sp>
        <p:nvSpPr>
          <p:cNvPr id="4" name="Plassholder for lysbildenummer 3"/>
          <p:cNvSpPr>
            <a:spLocks noGrp="1"/>
          </p:cNvSpPr>
          <p:nvPr>
            <p:ph type="sldNum" sz="quarter" idx="5"/>
          </p:nvPr>
        </p:nvSpPr>
        <p:spPr/>
        <p:txBody>
          <a:bodyPr/>
          <a:lstStyle/>
          <a:p>
            <a:fld id="{EF8A2AF7-2D85-4421-9B02-2B5F9CC37447}" type="slidenum">
              <a:rPr lang="nb-NO" smtClean="0"/>
              <a:t>7</a:t>
            </a:fld>
            <a:endParaRPr lang="nb-NO"/>
          </a:p>
        </p:txBody>
      </p:sp>
    </p:spTree>
    <p:extLst>
      <p:ext uri="{BB962C8B-B14F-4D97-AF65-F5344CB8AC3E}">
        <p14:creationId xmlns:p14="http://schemas.microsoft.com/office/powerpoint/2010/main" val="4289897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ørste s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115616" y="1124744"/>
            <a:ext cx="6912768" cy="2550145"/>
          </a:xfrm>
        </p:spPr>
        <p:txBody>
          <a:bodyPr lIns="0" tIns="0" rIns="0" anchor="b" anchorCtr="0">
            <a:normAutofit/>
          </a:bodyPr>
          <a:lstStyle>
            <a:lvl1pPr marL="0" algn="ctr">
              <a:lnSpc>
                <a:spcPts val="5400"/>
              </a:lnSpc>
              <a:defRPr sz="4300" b="1" i="0" u="none" cap="none">
                <a:solidFill>
                  <a:schemeClr val="tx1">
                    <a:lumMod val="75000"/>
                    <a:lumOff val="25000"/>
                  </a:schemeClr>
                </a:solidFill>
                <a:latin typeface="+mj-lt"/>
              </a:defRPr>
            </a:lvl1pPr>
          </a:lstStyle>
          <a:p>
            <a:r>
              <a:rPr lang="nb-NO" dirty="0"/>
              <a:t>Klikk for å redigere tittelstil</a:t>
            </a:r>
          </a:p>
        </p:txBody>
      </p:sp>
      <p:sp>
        <p:nvSpPr>
          <p:cNvPr id="3" name="Undertittel 2"/>
          <p:cNvSpPr>
            <a:spLocks noGrp="1"/>
          </p:cNvSpPr>
          <p:nvPr>
            <p:ph type="subTitle" idx="1"/>
          </p:nvPr>
        </p:nvSpPr>
        <p:spPr>
          <a:xfrm>
            <a:off x="1115616" y="4196680"/>
            <a:ext cx="6912768" cy="1032520"/>
          </a:xfrm>
        </p:spPr>
        <p:txBody>
          <a:bodyPr lIns="0" tIns="0" rIns="0" bIns="0">
            <a:noAutofit/>
          </a:bodyPr>
          <a:lstStyle>
            <a:lvl1pPr marL="0" indent="0" algn="ctr">
              <a:spcBef>
                <a:spcPts val="0"/>
              </a:spcBef>
              <a:buNone/>
              <a:defRPr sz="260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redigere undertittelstil i malen</a:t>
            </a:r>
          </a:p>
        </p:txBody>
      </p:sp>
      <p:pic>
        <p:nvPicPr>
          <p:cNvPr id="9" name="Bilde 8" descr="logowhite_transp.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337974" y="5589240"/>
            <a:ext cx="4140000" cy="720000"/>
          </a:xfrm>
          <a:prstGeom prst="rect">
            <a:avLst/>
          </a:prstGeom>
        </p:spPr>
      </p:pic>
      <p:sp>
        <p:nvSpPr>
          <p:cNvPr id="5" name="Plassholder for bunntekst 4"/>
          <p:cNvSpPr>
            <a:spLocks noGrp="1"/>
          </p:cNvSpPr>
          <p:nvPr>
            <p:ph type="ftr" sz="quarter" idx="3"/>
          </p:nvPr>
        </p:nvSpPr>
        <p:spPr>
          <a:xfrm>
            <a:off x="1404000" y="486000"/>
            <a:ext cx="6336000" cy="540000"/>
          </a:xfrm>
          <a:prstGeom prst="rect">
            <a:avLst/>
          </a:prstGeom>
        </p:spPr>
        <p:txBody>
          <a:bodyPr lIns="0" tIns="0" rIns="0" bIns="0"/>
          <a:lstStyle>
            <a:lvl1pPr algn="ctr">
              <a:defRPr sz="1200" cap="all" spc="100" baseline="0">
                <a:solidFill>
                  <a:schemeClr val="bg1">
                    <a:lumMod val="65000"/>
                  </a:schemeClr>
                </a:solidFill>
                <a:latin typeface="Times New Roman" panose="02020603050405020304" pitchFamily="18" charset="0"/>
                <a:cs typeface="Times New Roman" panose="02020603050405020304" pitchFamily="18" charset="0"/>
              </a:defRPr>
            </a:lvl1pPr>
          </a:lstStyle>
          <a:p>
            <a:r>
              <a:rPr lang="nb-NO"/>
              <a:t>Universitetet i Bergen</a:t>
            </a:r>
            <a:endParaRPr lang="nb-NO" dirty="0"/>
          </a:p>
        </p:txBody>
      </p:sp>
    </p:spTree>
    <p:extLst>
      <p:ext uri="{BB962C8B-B14F-4D97-AF65-F5344CB8AC3E}">
        <p14:creationId xmlns:p14="http://schemas.microsoft.com/office/powerpoint/2010/main" val="1782998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side med bunnteks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365862C8-A058-4180-B079-D2BB07202F64}" type="datetime1">
              <a:rPr lang="nb-NO" smtClean="0"/>
              <a:t>12.05.2020</a:t>
            </a:fld>
            <a:endParaRPr lang="nb-NO" dirty="0"/>
          </a:p>
        </p:txBody>
      </p:sp>
      <p:sp>
        <p:nvSpPr>
          <p:cNvPr id="3" name="Plassholder for bunntekst 2"/>
          <p:cNvSpPr>
            <a:spLocks noGrp="1"/>
          </p:cNvSpPr>
          <p:nvPr>
            <p:ph type="ftr" sz="quarter" idx="11"/>
          </p:nvPr>
        </p:nvSpPr>
        <p:spPr/>
        <p:txBody>
          <a:bodyPr/>
          <a:lstStyle/>
          <a:p>
            <a:r>
              <a:rPr lang="nb-NO"/>
              <a:t>Universitetet i Bergen</a:t>
            </a:r>
            <a:endParaRPr lang="nb-NO" dirty="0"/>
          </a:p>
        </p:txBody>
      </p:sp>
      <p:sp>
        <p:nvSpPr>
          <p:cNvPr id="4" name="Plassholder for lysbildenummer 3"/>
          <p:cNvSpPr>
            <a:spLocks noGrp="1"/>
          </p:cNvSpPr>
          <p:nvPr>
            <p:ph type="sldNum" sz="quarter" idx="12"/>
          </p:nvPr>
        </p:nvSpPr>
        <p:spPr/>
        <p:txBody>
          <a:bodyPr/>
          <a:lstStyle/>
          <a:p>
            <a:r>
              <a:rPr lang="nb-NO"/>
              <a:t>Side </a:t>
            </a:r>
            <a:fld id="{06C54713-27B5-4268-B680-29C9FB350413}" type="slidenum">
              <a:rPr lang="nb-NO" smtClean="0"/>
              <a:pPr/>
              <a:t>‹#›</a:t>
            </a:fld>
            <a:endParaRPr lang="nb-NO" dirty="0"/>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56376" y="5733256"/>
            <a:ext cx="720080" cy="720080"/>
          </a:xfrm>
          <a:prstGeom prst="rect">
            <a:avLst/>
          </a:prstGeom>
        </p:spPr>
      </p:pic>
    </p:spTree>
    <p:extLst>
      <p:ext uri="{BB962C8B-B14F-4D97-AF65-F5344CB8AC3E}">
        <p14:creationId xmlns:p14="http://schemas.microsoft.com/office/powerpoint/2010/main" val="1224729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ide">
    <p:spTree>
      <p:nvGrpSpPr>
        <p:cNvPr id="1" name=""/>
        <p:cNvGrpSpPr/>
        <p:nvPr/>
      </p:nvGrpSpPr>
      <p:grpSpPr>
        <a:xfrm>
          <a:off x="0" y="0"/>
          <a:ext cx="0" cy="0"/>
          <a:chOff x="0" y="0"/>
          <a:chExt cx="0" cy="0"/>
        </a:xfrm>
      </p:grpSpPr>
      <p:sp>
        <p:nvSpPr>
          <p:cNvPr id="6" name="Plassholder for bunntekst 5"/>
          <p:cNvSpPr>
            <a:spLocks noGrp="1"/>
          </p:cNvSpPr>
          <p:nvPr>
            <p:ph type="ftr" sz="quarter" idx="11"/>
          </p:nvPr>
        </p:nvSpPr>
        <p:spPr/>
        <p:txBody>
          <a:bodyPr/>
          <a:lstStyle/>
          <a:p>
            <a:r>
              <a:rPr lang="nb-NO"/>
              <a:t>Universitetet i Bergen</a:t>
            </a:r>
            <a:endParaRPr lang="nb-NO" dirty="0"/>
          </a:p>
        </p:txBody>
      </p:sp>
    </p:spTree>
    <p:extLst>
      <p:ext uri="{BB962C8B-B14F-4D97-AF65-F5344CB8AC3E}">
        <p14:creationId xmlns:p14="http://schemas.microsoft.com/office/powerpoint/2010/main" val="2074680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ingress og tekst">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575050" y="1883965"/>
            <a:ext cx="4813374" cy="3888000"/>
          </a:xfrm>
        </p:spPr>
        <p:txBody>
          <a:bodyPr/>
          <a:lstStyle>
            <a:lvl1pPr>
              <a:defRPr sz="26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tekst 3"/>
          <p:cNvSpPr>
            <a:spLocks noGrp="1"/>
          </p:cNvSpPr>
          <p:nvPr>
            <p:ph type="body" sz="half" idx="2"/>
          </p:nvPr>
        </p:nvSpPr>
        <p:spPr>
          <a:xfrm>
            <a:off x="1022920" y="1883965"/>
            <a:ext cx="2360241" cy="3888000"/>
          </a:xfrm>
        </p:spPr>
        <p:txBody>
          <a:bodyPr>
            <a:normAutofit/>
          </a:bodyPr>
          <a:lstStyle>
            <a:lvl1pPr marL="0" indent="0">
              <a:buNone/>
              <a:defRPr sz="2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redigere tekststiler i malen</a:t>
            </a:r>
          </a:p>
        </p:txBody>
      </p:sp>
      <p:sp>
        <p:nvSpPr>
          <p:cNvPr id="13" name="Tittel 1"/>
          <p:cNvSpPr>
            <a:spLocks noGrp="1"/>
          </p:cNvSpPr>
          <p:nvPr>
            <p:ph type="title"/>
          </p:nvPr>
        </p:nvSpPr>
        <p:spPr>
          <a:xfrm>
            <a:off x="1022920" y="1015007"/>
            <a:ext cx="7365504" cy="652934"/>
          </a:xfrm>
        </p:spPr>
        <p:txBody>
          <a:bodyPr/>
          <a:lstStyle>
            <a:lvl1pPr>
              <a:lnSpc>
                <a:spcPts val="4320"/>
              </a:lnSpc>
              <a:defRPr/>
            </a:lvl1pPr>
          </a:lstStyle>
          <a:p>
            <a:r>
              <a:rPr lang="nb-NO"/>
              <a:t>Klikk for å redigere tittelstil</a:t>
            </a:r>
            <a:endParaRPr lang="nb-NO" dirty="0"/>
          </a:p>
        </p:txBody>
      </p:sp>
      <p:sp>
        <p:nvSpPr>
          <p:cNvPr id="7" name="Plassholder for dato 6"/>
          <p:cNvSpPr>
            <a:spLocks noGrp="1"/>
          </p:cNvSpPr>
          <p:nvPr>
            <p:ph type="dt" sz="half" idx="10"/>
          </p:nvPr>
        </p:nvSpPr>
        <p:spPr/>
        <p:txBody>
          <a:bodyPr/>
          <a:lstStyle/>
          <a:p>
            <a:fld id="{404DD717-61D1-4C00-8AD2-B4D703E8008B}" type="datetime1">
              <a:rPr lang="nb-NO" smtClean="0"/>
              <a:t>12.05.2020</a:t>
            </a:fld>
            <a:endParaRPr lang="nb-NO" dirty="0"/>
          </a:p>
        </p:txBody>
      </p:sp>
      <p:sp>
        <p:nvSpPr>
          <p:cNvPr id="8" name="Plassholder for bunntekst 7"/>
          <p:cNvSpPr>
            <a:spLocks noGrp="1"/>
          </p:cNvSpPr>
          <p:nvPr>
            <p:ph type="ftr" sz="quarter" idx="11"/>
          </p:nvPr>
        </p:nvSpPr>
        <p:spPr/>
        <p:txBody>
          <a:bodyPr/>
          <a:lstStyle/>
          <a:p>
            <a:r>
              <a:rPr lang="nb-NO"/>
              <a:t>Universitetet i Bergen</a:t>
            </a:r>
            <a:endParaRPr lang="nb-NO" dirty="0"/>
          </a:p>
        </p:txBody>
      </p:sp>
      <p:sp>
        <p:nvSpPr>
          <p:cNvPr id="9" name="Plassholder for lysbildenummer 8"/>
          <p:cNvSpPr>
            <a:spLocks noGrp="1"/>
          </p:cNvSpPr>
          <p:nvPr>
            <p:ph type="sldNum" sz="quarter" idx="12"/>
          </p:nvPr>
        </p:nvSpPr>
        <p:spPr/>
        <p:txBody>
          <a:bodyPr/>
          <a:lstStyle/>
          <a:p>
            <a:r>
              <a:rPr lang="nb-NO"/>
              <a:t>Side </a:t>
            </a:r>
            <a:fld id="{06C54713-27B5-4268-B680-29C9FB350413}" type="slidenum">
              <a:rPr lang="nb-NO" smtClean="0"/>
              <a:pPr/>
              <a:t>‹#›</a:t>
            </a:fld>
            <a:endParaRPr lang="nb-NO" dirty="0"/>
          </a:p>
        </p:txBody>
      </p:sp>
      <p:pic>
        <p:nvPicPr>
          <p:cNvPr id="14" name="Bild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56376" y="5733256"/>
            <a:ext cx="720080" cy="720080"/>
          </a:xfrm>
          <a:prstGeom prst="rect">
            <a:avLst/>
          </a:prstGeom>
        </p:spPr>
      </p:pic>
    </p:spTree>
    <p:extLst>
      <p:ext uri="{BB962C8B-B14F-4D97-AF65-F5344CB8AC3E}">
        <p14:creationId xmlns:p14="http://schemas.microsoft.com/office/powerpoint/2010/main" val="1259105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22920" y="4653136"/>
            <a:ext cx="7365504" cy="566738"/>
          </a:xfrm>
        </p:spPr>
        <p:txBody>
          <a:bodyPr anchor="b">
            <a:normAutofit/>
          </a:bodyPr>
          <a:lstStyle>
            <a:lvl1pPr algn="l">
              <a:lnSpc>
                <a:spcPts val="3600"/>
              </a:lnSpc>
              <a:defRPr sz="3000" b="1" i="0">
                <a:solidFill>
                  <a:srgbClr val="5FAFC7"/>
                </a:solidFill>
              </a:defRPr>
            </a:lvl1pPr>
          </a:lstStyle>
          <a:p>
            <a:r>
              <a:rPr lang="nb-NO" dirty="0"/>
              <a:t>Klikk for å redigere tittelstil</a:t>
            </a:r>
          </a:p>
        </p:txBody>
      </p:sp>
      <p:sp>
        <p:nvSpPr>
          <p:cNvPr id="3" name="Plassholder for bilde 2"/>
          <p:cNvSpPr>
            <a:spLocks noGrp="1"/>
          </p:cNvSpPr>
          <p:nvPr>
            <p:ph type="pic" idx="1"/>
          </p:nvPr>
        </p:nvSpPr>
        <p:spPr>
          <a:xfrm>
            <a:off x="1022920" y="908720"/>
            <a:ext cx="7380000" cy="3680321"/>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Dra bildet til plassholderen eller klikk ikonet for å legge til</a:t>
            </a:r>
            <a:endParaRPr lang="nb-NO" dirty="0"/>
          </a:p>
        </p:txBody>
      </p:sp>
      <p:sp>
        <p:nvSpPr>
          <p:cNvPr id="4" name="Plassholder for tekst 3"/>
          <p:cNvSpPr>
            <a:spLocks noGrp="1"/>
          </p:cNvSpPr>
          <p:nvPr>
            <p:ph type="body" sz="half" idx="2"/>
          </p:nvPr>
        </p:nvSpPr>
        <p:spPr>
          <a:xfrm>
            <a:off x="1022920" y="5301208"/>
            <a:ext cx="7380000" cy="804862"/>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redigere tekststiler i malen</a:t>
            </a:r>
          </a:p>
        </p:txBody>
      </p:sp>
      <p:sp>
        <p:nvSpPr>
          <p:cNvPr id="5" name="Plassholder for dato 4"/>
          <p:cNvSpPr>
            <a:spLocks noGrp="1"/>
          </p:cNvSpPr>
          <p:nvPr>
            <p:ph type="dt" sz="half" idx="10"/>
          </p:nvPr>
        </p:nvSpPr>
        <p:spPr/>
        <p:txBody>
          <a:bodyPr/>
          <a:lstStyle/>
          <a:p>
            <a:fld id="{E5BB8B09-1B14-435E-9783-3917B5F59E53}" type="datetime1">
              <a:rPr lang="nb-NO" smtClean="0"/>
              <a:t>12.05.2020</a:t>
            </a:fld>
            <a:endParaRPr lang="nb-NO" dirty="0"/>
          </a:p>
        </p:txBody>
      </p:sp>
      <p:sp>
        <p:nvSpPr>
          <p:cNvPr id="6" name="Plassholder for bunntekst 5"/>
          <p:cNvSpPr>
            <a:spLocks noGrp="1"/>
          </p:cNvSpPr>
          <p:nvPr>
            <p:ph type="ftr" sz="quarter" idx="11"/>
          </p:nvPr>
        </p:nvSpPr>
        <p:spPr/>
        <p:txBody>
          <a:bodyPr/>
          <a:lstStyle/>
          <a:p>
            <a:r>
              <a:rPr lang="nb-NO"/>
              <a:t>Universitetet i Bergen</a:t>
            </a:r>
            <a:endParaRPr lang="nb-NO" dirty="0"/>
          </a:p>
        </p:txBody>
      </p:sp>
      <p:sp>
        <p:nvSpPr>
          <p:cNvPr id="7" name="Plassholder for lysbildenummer 6"/>
          <p:cNvSpPr>
            <a:spLocks noGrp="1"/>
          </p:cNvSpPr>
          <p:nvPr>
            <p:ph type="sldNum" sz="quarter" idx="12"/>
          </p:nvPr>
        </p:nvSpPr>
        <p:spPr/>
        <p:txBody>
          <a:bodyPr/>
          <a:lstStyle/>
          <a:p>
            <a:r>
              <a:rPr lang="nb-NO"/>
              <a:t>Side </a:t>
            </a:r>
            <a:fld id="{06C54713-27B5-4268-B680-29C9FB350413}" type="slidenum">
              <a:rPr lang="nb-NO" smtClean="0"/>
              <a:pPr/>
              <a:t>‹#›</a:t>
            </a:fld>
            <a:endParaRPr lang="nb-NO" dirty="0"/>
          </a:p>
        </p:txBody>
      </p:sp>
      <p:pic>
        <p:nvPicPr>
          <p:cNvPr id="13" name="Bild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56376" y="5733256"/>
            <a:ext cx="720080" cy="720080"/>
          </a:xfrm>
          <a:prstGeom prst="rect">
            <a:avLst/>
          </a:prstGeom>
        </p:spPr>
      </p:pic>
    </p:spTree>
    <p:extLst>
      <p:ext uri="{BB962C8B-B14F-4D97-AF65-F5344CB8AC3E}">
        <p14:creationId xmlns:p14="http://schemas.microsoft.com/office/powerpoint/2010/main" val="3433166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nSpc>
                <a:spcPts val="4320"/>
              </a:lnSpc>
              <a:defRPr/>
            </a:lvl1pPr>
          </a:lstStyle>
          <a:p>
            <a:r>
              <a:rPr lang="nb-NO" dirty="0"/>
              <a:t>Klikk for å redigere tittelstil</a:t>
            </a:r>
          </a:p>
        </p:txBody>
      </p:sp>
      <p:sp>
        <p:nvSpPr>
          <p:cNvPr id="3" name="Plassholder for loddrett tekst 2"/>
          <p:cNvSpPr>
            <a:spLocks noGrp="1"/>
          </p:cNvSpPr>
          <p:nvPr>
            <p:ph type="body" orient="vert" idx="1"/>
          </p:nvPr>
        </p:nvSpPr>
        <p:spPr>
          <a:xfrm>
            <a:off x="1022920" y="1883965"/>
            <a:ext cx="7365504" cy="3888000"/>
          </a:xfrm>
        </p:spPr>
        <p:txBody>
          <a:bodyPr vert="eaVert">
            <a:normAutofit/>
          </a:bodyPr>
          <a:lstStyle>
            <a:lvl1pPr>
              <a:defRPr sz="2600"/>
            </a:lvl1pPr>
            <a:lvl2pPr>
              <a:defRPr sz="2400"/>
            </a:lvl2pPr>
            <a:lvl3pPr>
              <a:defRPr sz="2000"/>
            </a:lvl3pPr>
            <a:lvl4pPr>
              <a:defRPr sz="2000"/>
            </a:lvl4pPr>
            <a:lvl5pPr>
              <a:defRPr sz="2000"/>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10"/>
          </p:nvPr>
        </p:nvSpPr>
        <p:spPr/>
        <p:txBody>
          <a:bodyPr/>
          <a:lstStyle/>
          <a:p>
            <a:fld id="{2F0A2706-DCB4-48CA-9428-9DBA9A870B4C}" type="datetime1">
              <a:rPr lang="nb-NO" smtClean="0"/>
              <a:t>12.05.2020</a:t>
            </a:fld>
            <a:endParaRPr lang="nb-NO" dirty="0"/>
          </a:p>
        </p:txBody>
      </p:sp>
      <p:sp>
        <p:nvSpPr>
          <p:cNvPr id="5" name="Plassholder for bunntekst 4"/>
          <p:cNvSpPr>
            <a:spLocks noGrp="1"/>
          </p:cNvSpPr>
          <p:nvPr>
            <p:ph type="ftr" sz="quarter" idx="11"/>
          </p:nvPr>
        </p:nvSpPr>
        <p:spPr/>
        <p:txBody>
          <a:bodyPr/>
          <a:lstStyle/>
          <a:p>
            <a:r>
              <a:rPr lang="nb-NO"/>
              <a:t>Universitetet i Bergen</a:t>
            </a:r>
            <a:endParaRPr lang="nb-NO" dirty="0"/>
          </a:p>
        </p:txBody>
      </p:sp>
      <p:sp>
        <p:nvSpPr>
          <p:cNvPr id="6" name="Plassholder for lysbildenummer 5"/>
          <p:cNvSpPr>
            <a:spLocks noGrp="1"/>
          </p:cNvSpPr>
          <p:nvPr>
            <p:ph type="sldNum" sz="quarter" idx="12"/>
          </p:nvPr>
        </p:nvSpPr>
        <p:spPr/>
        <p:txBody>
          <a:bodyPr/>
          <a:lstStyle/>
          <a:p>
            <a:r>
              <a:rPr lang="nb-NO"/>
              <a:t>Side </a:t>
            </a:r>
            <a:fld id="{06C54713-27B5-4268-B680-29C9FB350413}" type="slidenum">
              <a:rPr lang="nb-NO" smtClean="0"/>
              <a:pPr/>
              <a:t>‹#›</a:t>
            </a:fld>
            <a:endParaRPr lang="nb-NO" dirty="0"/>
          </a:p>
        </p:txBody>
      </p:sp>
      <p:pic>
        <p:nvPicPr>
          <p:cNvPr id="12" name="Bild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56376" y="5733256"/>
            <a:ext cx="720080" cy="720080"/>
          </a:xfrm>
          <a:prstGeom prst="rect">
            <a:avLst/>
          </a:prstGeom>
        </p:spPr>
      </p:pic>
    </p:spTree>
    <p:extLst>
      <p:ext uri="{BB962C8B-B14F-4D97-AF65-F5344CB8AC3E}">
        <p14:creationId xmlns:p14="http://schemas.microsoft.com/office/powerpoint/2010/main" val="177427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lvl1pPr>
              <a:lnSpc>
                <a:spcPts val="4320"/>
              </a:lnSpc>
              <a:defRPr sz="3600" b="1" i="0"/>
            </a:lvl1pPr>
          </a:lstStyle>
          <a:p>
            <a:r>
              <a:rPr lang="nb-NO" dirty="0"/>
              <a:t>Klikk for å redigere tittelstil</a:t>
            </a:r>
          </a:p>
        </p:txBody>
      </p:sp>
      <p:sp>
        <p:nvSpPr>
          <p:cNvPr id="3" name="Plassholder for innhold 2"/>
          <p:cNvSpPr>
            <a:spLocks noGrp="1"/>
          </p:cNvSpPr>
          <p:nvPr>
            <p:ph idx="1"/>
          </p:nvPr>
        </p:nvSpPr>
        <p:spPr>
          <a:xfrm>
            <a:off x="1022920" y="1883965"/>
            <a:ext cx="7365504" cy="3888000"/>
          </a:xfrm>
        </p:spPr>
        <p:txBody>
          <a:bodyPr/>
          <a:lstStyle>
            <a:lvl1pPr>
              <a:defRPr sz="2600">
                <a:solidFill>
                  <a:schemeClr val="tx1">
                    <a:lumMod val="75000"/>
                    <a:lumOff val="25000"/>
                  </a:schemeClr>
                </a:solidFill>
                <a:latin typeface="+mn-lt"/>
              </a:defRPr>
            </a:lvl1pPr>
            <a:lvl2pPr>
              <a:defRPr sz="2600">
                <a:solidFill>
                  <a:schemeClr val="tx1">
                    <a:lumMod val="75000"/>
                    <a:lumOff val="25000"/>
                  </a:schemeClr>
                </a:solidFill>
                <a:latin typeface="+mn-lt"/>
              </a:defRPr>
            </a:lvl2pPr>
            <a:lvl3pPr>
              <a:defRPr sz="2200">
                <a:solidFill>
                  <a:schemeClr val="tx1">
                    <a:lumMod val="75000"/>
                    <a:lumOff val="25000"/>
                  </a:schemeClr>
                </a:solidFill>
                <a:latin typeface="+mn-lt"/>
              </a:defRPr>
            </a:lvl3pPr>
            <a:lvl4pPr>
              <a:defRPr sz="2200">
                <a:solidFill>
                  <a:schemeClr val="tx1">
                    <a:lumMod val="75000"/>
                    <a:lumOff val="25000"/>
                  </a:schemeClr>
                </a:solidFill>
                <a:latin typeface="+mn-lt"/>
              </a:defRPr>
            </a:lvl4pPr>
            <a:lvl5pPr>
              <a:defRPr sz="2200">
                <a:solidFill>
                  <a:schemeClr val="tx1">
                    <a:lumMod val="75000"/>
                    <a:lumOff val="25000"/>
                  </a:schemeClr>
                </a:solidFill>
                <a:latin typeface="+mn-lt"/>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10"/>
          </p:nvPr>
        </p:nvSpPr>
        <p:spPr/>
        <p:txBody>
          <a:bodyPr/>
          <a:lstStyle/>
          <a:p>
            <a:fld id="{15FD2950-1472-47B5-89C5-7FCEA07DFC21}" type="datetime1">
              <a:rPr lang="nb-NO" smtClean="0"/>
              <a:t>12.05.2020</a:t>
            </a:fld>
            <a:endParaRPr lang="nb-NO" dirty="0"/>
          </a:p>
        </p:txBody>
      </p:sp>
      <p:sp>
        <p:nvSpPr>
          <p:cNvPr id="5" name="Plassholder for bunntekst 4"/>
          <p:cNvSpPr>
            <a:spLocks noGrp="1"/>
          </p:cNvSpPr>
          <p:nvPr>
            <p:ph type="ftr" sz="quarter" idx="11"/>
          </p:nvPr>
        </p:nvSpPr>
        <p:spPr/>
        <p:txBody>
          <a:bodyPr/>
          <a:lstStyle/>
          <a:p>
            <a:r>
              <a:rPr lang="nb-NO"/>
              <a:t>Universitetet i Bergen</a:t>
            </a:r>
            <a:endParaRPr lang="nb-NO" dirty="0"/>
          </a:p>
        </p:txBody>
      </p:sp>
      <p:sp>
        <p:nvSpPr>
          <p:cNvPr id="6" name="Plassholder for lysbildenummer 5"/>
          <p:cNvSpPr>
            <a:spLocks noGrp="1"/>
          </p:cNvSpPr>
          <p:nvPr>
            <p:ph type="sldNum" sz="quarter" idx="12"/>
          </p:nvPr>
        </p:nvSpPr>
        <p:spPr/>
        <p:txBody>
          <a:bodyPr/>
          <a:lstStyle/>
          <a:p>
            <a:r>
              <a:rPr lang="nb-NO"/>
              <a:t>Side </a:t>
            </a:r>
            <a:fld id="{06C54713-27B5-4268-B680-29C9FB350413}" type="slidenum">
              <a:rPr lang="nb-NO" smtClean="0"/>
              <a:pPr/>
              <a:t>‹#›</a:t>
            </a:fld>
            <a:endParaRPr lang="nb-NO" dirty="0"/>
          </a:p>
        </p:txBody>
      </p:sp>
      <p:pic>
        <p:nvPicPr>
          <p:cNvPr id="12" name="Bild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56376" y="5733256"/>
            <a:ext cx="720080" cy="720080"/>
          </a:xfrm>
          <a:prstGeom prst="rect">
            <a:avLst/>
          </a:prstGeom>
        </p:spPr>
      </p:pic>
    </p:spTree>
    <p:extLst>
      <p:ext uri="{BB962C8B-B14F-4D97-AF65-F5344CB8AC3E}">
        <p14:creationId xmlns:p14="http://schemas.microsoft.com/office/powerpoint/2010/main" val="992353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tel og innhold_nøytr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lvl1pPr>
              <a:lnSpc>
                <a:spcPts val="4320"/>
              </a:lnSpc>
              <a:defRPr sz="3600" b="1" i="0"/>
            </a:lvl1pPr>
          </a:lstStyle>
          <a:p>
            <a:r>
              <a:rPr lang="nb-NO" dirty="0"/>
              <a:t>Klikk for å redigere tittelstil</a:t>
            </a:r>
          </a:p>
        </p:txBody>
      </p:sp>
      <p:sp>
        <p:nvSpPr>
          <p:cNvPr id="3" name="Plassholder for innhold 2"/>
          <p:cNvSpPr>
            <a:spLocks noGrp="1"/>
          </p:cNvSpPr>
          <p:nvPr>
            <p:ph idx="1"/>
          </p:nvPr>
        </p:nvSpPr>
        <p:spPr>
          <a:xfrm>
            <a:off x="1022920" y="1883965"/>
            <a:ext cx="7365504" cy="3888000"/>
          </a:xfrm>
        </p:spPr>
        <p:txBody>
          <a:bodyPr/>
          <a:lstStyle>
            <a:lvl1pPr>
              <a:defRPr sz="2600">
                <a:solidFill>
                  <a:schemeClr val="tx1">
                    <a:lumMod val="75000"/>
                    <a:lumOff val="25000"/>
                  </a:schemeClr>
                </a:solidFill>
                <a:latin typeface="+mn-lt"/>
              </a:defRPr>
            </a:lvl1pPr>
            <a:lvl2pPr>
              <a:defRPr sz="2600">
                <a:solidFill>
                  <a:schemeClr val="tx1">
                    <a:lumMod val="75000"/>
                    <a:lumOff val="25000"/>
                  </a:schemeClr>
                </a:solidFill>
                <a:latin typeface="+mn-lt"/>
              </a:defRPr>
            </a:lvl2pPr>
            <a:lvl3pPr>
              <a:defRPr sz="2200">
                <a:solidFill>
                  <a:schemeClr val="tx1">
                    <a:lumMod val="75000"/>
                    <a:lumOff val="25000"/>
                  </a:schemeClr>
                </a:solidFill>
                <a:latin typeface="+mn-lt"/>
              </a:defRPr>
            </a:lvl3pPr>
            <a:lvl4pPr>
              <a:defRPr sz="2200">
                <a:solidFill>
                  <a:schemeClr val="tx1">
                    <a:lumMod val="75000"/>
                    <a:lumOff val="25000"/>
                  </a:schemeClr>
                </a:solidFill>
                <a:latin typeface="+mn-lt"/>
              </a:defRPr>
            </a:lvl4pPr>
            <a:lvl5pPr>
              <a:defRPr sz="2200">
                <a:solidFill>
                  <a:schemeClr val="tx1">
                    <a:lumMod val="75000"/>
                    <a:lumOff val="25000"/>
                  </a:schemeClr>
                </a:solidFill>
                <a:latin typeface="+mn-lt"/>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10"/>
          </p:nvPr>
        </p:nvSpPr>
        <p:spPr/>
        <p:txBody>
          <a:bodyPr/>
          <a:lstStyle/>
          <a:p>
            <a:fld id="{893761B0-CBE5-4EB6-A751-845023D866FA}" type="datetime1">
              <a:rPr lang="nb-NO" smtClean="0"/>
              <a:t>12.05.2020</a:t>
            </a:fld>
            <a:endParaRPr lang="nb-NO" dirty="0"/>
          </a:p>
        </p:txBody>
      </p:sp>
      <p:sp>
        <p:nvSpPr>
          <p:cNvPr id="5" name="Plassholder for bunntekst 4"/>
          <p:cNvSpPr>
            <a:spLocks noGrp="1"/>
          </p:cNvSpPr>
          <p:nvPr>
            <p:ph type="ftr" sz="quarter" idx="11"/>
          </p:nvPr>
        </p:nvSpPr>
        <p:spPr/>
        <p:txBody>
          <a:bodyPr/>
          <a:lstStyle/>
          <a:p>
            <a:r>
              <a:rPr lang="nb-NO"/>
              <a:t>Universitetet i Bergen</a:t>
            </a:r>
            <a:endParaRPr lang="nb-NO" dirty="0"/>
          </a:p>
        </p:txBody>
      </p:sp>
      <p:sp>
        <p:nvSpPr>
          <p:cNvPr id="6" name="Plassholder for lysbildenummer 5"/>
          <p:cNvSpPr>
            <a:spLocks noGrp="1"/>
          </p:cNvSpPr>
          <p:nvPr>
            <p:ph type="sldNum" sz="quarter" idx="12"/>
          </p:nvPr>
        </p:nvSpPr>
        <p:spPr/>
        <p:txBody>
          <a:bodyPr/>
          <a:lstStyle/>
          <a:p>
            <a:r>
              <a:rPr lang="nb-NO"/>
              <a:t>Side </a:t>
            </a:r>
            <a:fld id="{06C54713-27B5-4268-B680-29C9FB350413}" type="slidenum">
              <a:rPr lang="nb-NO" smtClean="0"/>
              <a:pPr/>
              <a:t>‹#›</a:t>
            </a:fld>
            <a:endParaRPr lang="nb-NO" dirty="0"/>
          </a:p>
        </p:txBody>
      </p:sp>
      <p:pic>
        <p:nvPicPr>
          <p:cNvPr id="12" name="Bild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56376" y="5733256"/>
            <a:ext cx="720080" cy="720080"/>
          </a:xfrm>
          <a:prstGeom prst="rect">
            <a:avLst/>
          </a:prstGeom>
        </p:spPr>
      </p:pic>
    </p:spTree>
    <p:extLst>
      <p:ext uri="{BB962C8B-B14F-4D97-AF65-F5344CB8AC3E}">
        <p14:creationId xmlns:p14="http://schemas.microsoft.com/office/powerpoint/2010/main" val="3905934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tel og innhold, hvit med grå ram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lvl1pPr>
              <a:lnSpc>
                <a:spcPts val="4320"/>
              </a:lnSpc>
              <a:defRPr sz="3600" b="1" i="0"/>
            </a:lvl1pPr>
          </a:lstStyle>
          <a:p>
            <a:r>
              <a:rPr lang="nb-NO" dirty="0"/>
              <a:t>Klikk for å redigere tittelstil</a:t>
            </a:r>
          </a:p>
        </p:txBody>
      </p:sp>
      <p:sp>
        <p:nvSpPr>
          <p:cNvPr id="3" name="Plassholder for innhold 2"/>
          <p:cNvSpPr>
            <a:spLocks noGrp="1"/>
          </p:cNvSpPr>
          <p:nvPr>
            <p:ph idx="1"/>
          </p:nvPr>
        </p:nvSpPr>
        <p:spPr>
          <a:xfrm>
            <a:off x="1022920" y="1883965"/>
            <a:ext cx="7365504" cy="3888000"/>
          </a:xfrm>
        </p:spPr>
        <p:txBody>
          <a:bodyPr/>
          <a:lstStyle>
            <a:lvl1pPr>
              <a:defRPr sz="2600">
                <a:solidFill>
                  <a:schemeClr val="tx1">
                    <a:lumMod val="75000"/>
                    <a:lumOff val="25000"/>
                  </a:schemeClr>
                </a:solidFill>
                <a:latin typeface="+mn-lt"/>
              </a:defRPr>
            </a:lvl1pPr>
            <a:lvl2pPr>
              <a:defRPr sz="2600">
                <a:solidFill>
                  <a:schemeClr val="tx1">
                    <a:lumMod val="75000"/>
                    <a:lumOff val="25000"/>
                  </a:schemeClr>
                </a:solidFill>
                <a:latin typeface="+mn-lt"/>
              </a:defRPr>
            </a:lvl2pPr>
            <a:lvl3pPr>
              <a:defRPr sz="2200">
                <a:solidFill>
                  <a:schemeClr val="tx1">
                    <a:lumMod val="75000"/>
                    <a:lumOff val="25000"/>
                  </a:schemeClr>
                </a:solidFill>
                <a:latin typeface="+mn-lt"/>
              </a:defRPr>
            </a:lvl3pPr>
            <a:lvl4pPr>
              <a:defRPr sz="2200">
                <a:solidFill>
                  <a:schemeClr val="tx1">
                    <a:lumMod val="75000"/>
                    <a:lumOff val="25000"/>
                  </a:schemeClr>
                </a:solidFill>
                <a:latin typeface="+mn-lt"/>
              </a:defRPr>
            </a:lvl4pPr>
            <a:lvl5pPr>
              <a:defRPr sz="2200">
                <a:solidFill>
                  <a:schemeClr val="tx1">
                    <a:lumMod val="75000"/>
                    <a:lumOff val="25000"/>
                  </a:schemeClr>
                </a:solidFill>
                <a:latin typeface="+mn-lt"/>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10"/>
          </p:nvPr>
        </p:nvSpPr>
        <p:spPr/>
        <p:txBody>
          <a:bodyPr/>
          <a:lstStyle/>
          <a:p>
            <a:fld id="{D0DBA0F6-E0D7-40C5-92E9-D6F9F9998AED}" type="datetime1">
              <a:rPr lang="nb-NO" smtClean="0"/>
              <a:t>12.05.2020</a:t>
            </a:fld>
            <a:endParaRPr lang="nb-NO" dirty="0"/>
          </a:p>
        </p:txBody>
      </p:sp>
      <p:sp>
        <p:nvSpPr>
          <p:cNvPr id="5" name="Plassholder for bunntekst 4"/>
          <p:cNvSpPr>
            <a:spLocks noGrp="1"/>
          </p:cNvSpPr>
          <p:nvPr>
            <p:ph type="ftr" sz="quarter" idx="11"/>
          </p:nvPr>
        </p:nvSpPr>
        <p:spPr/>
        <p:txBody>
          <a:bodyPr/>
          <a:lstStyle/>
          <a:p>
            <a:r>
              <a:rPr lang="nb-NO"/>
              <a:t>Universitetet i Bergen</a:t>
            </a:r>
            <a:endParaRPr lang="nb-NO" dirty="0"/>
          </a:p>
        </p:txBody>
      </p:sp>
      <p:sp>
        <p:nvSpPr>
          <p:cNvPr id="6" name="Plassholder for lysbildenummer 5"/>
          <p:cNvSpPr>
            <a:spLocks noGrp="1"/>
          </p:cNvSpPr>
          <p:nvPr>
            <p:ph type="sldNum" sz="quarter" idx="12"/>
          </p:nvPr>
        </p:nvSpPr>
        <p:spPr/>
        <p:txBody>
          <a:bodyPr/>
          <a:lstStyle/>
          <a:p>
            <a:r>
              <a:rPr lang="nb-NO"/>
              <a:t>Side </a:t>
            </a:r>
            <a:fld id="{06C54713-27B5-4268-B680-29C9FB350413}" type="slidenum">
              <a:rPr lang="nb-NO" smtClean="0"/>
              <a:pPr/>
              <a:t>‹#›</a:t>
            </a:fld>
            <a:endParaRPr lang="nb-NO" dirty="0"/>
          </a:p>
        </p:txBody>
      </p:sp>
      <p:pic>
        <p:nvPicPr>
          <p:cNvPr id="12" name="Bild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56376" y="5733256"/>
            <a:ext cx="720080" cy="720080"/>
          </a:xfrm>
          <a:prstGeom prst="rect">
            <a:avLst/>
          </a:prstGeom>
        </p:spPr>
      </p:pic>
    </p:spTree>
    <p:extLst>
      <p:ext uri="{BB962C8B-B14F-4D97-AF65-F5344CB8AC3E}">
        <p14:creationId xmlns:p14="http://schemas.microsoft.com/office/powerpoint/2010/main" val="3680114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s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022920" y="1119882"/>
            <a:ext cx="6584776" cy="3533254"/>
          </a:xfrm>
        </p:spPr>
        <p:txBody>
          <a:bodyPr anchor="t" anchorCtr="0">
            <a:normAutofit/>
          </a:bodyPr>
          <a:lstStyle>
            <a:lvl1pPr>
              <a:lnSpc>
                <a:spcPts val="6000"/>
              </a:lnSpc>
              <a:defRPr sz="5000" b="1" i="0" u="none">
                <a:solidFill>
                  <a:srgbClr val="FFFFFF"/>
                </a:solidFill>
                <a:latin typeface="+mj-lt"/>
              </a:defRPr>
            </a:lvl1pPr>
          </a:lstStyle>
          <a:p>
            <a:r>
              <a:rPr lang="nb-NO" dirty="0"/>
              <a:t>Klikk for å redigere tittelstil</a:t>
            </a:r>
          </a:p>
        </p:txBody>
      </p:sp>
    </p:spTree>
    <p:extLst>
      <p:ext uri="{BB962C8B-B14F-4D97-AF65-F5344CB8AC3E}">
        <p14:creationId xmlns:p14="http://schemas.microsoft.com/office/powerpoint/2010/main" val="3021097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Siste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ssholder for bunntekst 4"/>
          <p:cNvSpPr>
            <a:spLocks noGrp="1"/>
          </p:cNvSpPr>
          <p:nvPr>
            <p:ph type="ftr" sz="quarter" idx="3"/>
          </p:nvPr>
        </p:nvSpPr>
        <p:spPr>
          <a:xfrm>
            <a:off x="2030012" y="4797152"/>
            <a:ext cx="5083976" cy="293117"/>
          </a:xfrm>
          <a:prstGeom prst="rect">
            <a:avLst/>
          </a:prstGeom>
        </p:spPr>
        <p:txBody>
          <a:bodyPr lIns="0" tIns="0" rIns="0" bIns="0"/>
          <a:lstStyle>
            <a:lvl1pPr algn="ctr">
              <a:defRPr sz="1600" cap="all" spc="100" baseline="0">
                <a:solidFill>
                  <a:schemeClr val="tx1">
                    <a:lumMod val="50000"/>
                    <a:lumOff val="50000"/>
                  </a:schemeClr>
                </a:solidFill>
                <a:latin typeface="Times New Roman" panose="02020603050405020304" pitchFamily="18" charset="0"/>
                <a:cs typeface="Times New Roman" panose="02020603050405020304" pitchFamily="18" charset="0"/>
              </a:defRPr>
            </a:lvl1pPr>
          </a:lstStyle>
          <a:p>
            <a:r>
              <a:rPr lang="nb-NO"/>
              <a:t>Universitetet i Bergen</a:t>
            </a:r>
            <a:endParaRPr lang="nb-NO" dirty="0"/>
          </a:p>
        </p:txBody>
      </p:sp>
    </p:spTree>
    <p:extLst>
      <p:ext uri="{BB962C8B-B14F-4D97-AF65-F5344CB8AC3E}">
        <p14:creationId xmlns:p14="http://schemas.microsoft.com/office/powerpoint/2010/main" val="25085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to spalter">
    <p:spTree>
      <p:nvGrpSpPr>
        <p:cNvPr id="1" name=""/>
        <p:cNvGrpSpPr/>
        <p:nvPr/>
      </p:nvGrpSpPr>
      <p:grpSpPr>
        <a:xfrm>
          <a:off x="0" y="0"/>
          <a:ext cx="0" cy="0"/>
          <a:chOff x="0" y="0"/>
          <a:chExt cx="0" cy="0"/>
        </a:xfrm>
      </p:grpSpPr>
      <p:sp>
        <p:nvSpPr>
          <p:cNvPr id="2" name="Tittel 1"/>
          <p:cNvSpPr>
            <a:spLocks noGrp="1"/>
          </p:cNvSpPr>
          <p:nvPr>
            <p:ph type="title"/>
          </p:nvPr>
        </p:nvSpPr>
        <p:spPr>
          <a:xfrm>
            <a:off x="1022920" y="1015007"/>
            <a:ext cx="7365504" cy="652934"/>
          </a:xfrm>
        </p:spPr>
        <p:txBody>
          <a:bodyPr/>
          <a:lstStyle/>
          <a:p>
            <a:r>
              <a:rPr lang="nb-NO" dirty="0"/>
              <a:t>Klikk for å redigere tittelstil</a:t>
            </a:r>
          </a:p>
        </p:txBody>
      </p:sp>
      <p:sp>
        <p:nvSpPr>
          <p:cNvPr id="3" name="Plassholder for innhold 2"/>
          <p:cNvSpPr>
            <a:spLocks noGrp="1"/>
          </p:cNvSpPr>
          <p:nvPr>
            <p:ph sz="half" idx="1"/>
          </p:nvPr>
        </p:nvSpPr>
        <p:spPr>
          <a:xfrm>
            <a:off x="1022920" y="1883965"/>
            <a:ext cx="3492000" cy="3888432"/>
          </a:xfrm>
        </p:spPr>
        <p:txBody>
          <a:bodyPr/>
          <a:lstStyle>
            <a:lvl1pPr>
              <a:defRPr sz="26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p:nvPr>
        </p:nvSpPr>
        <p:spPr>
          <a:xfrm>
            <a:off x="4896424" y="1883965"/>
            <a:ext cx="3492000" cy="3888432"/>
          </a:xfrm>
        </p:spPr>
        <p:txBody>
          <a:bodyPr/>
          <a:lstStyle>
            <a:lvl1pPr>
              <a:defRPr sz="26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p:cNvSpPr>
            <a:spLocks noGrp="1"/>
          </p:cNvSpPr>
          <p:nvPr>
            <p:ph type="dt" sz="half" idx="10"/>
          </p:nvPr>
        </p:nvSpPr>
        <p:spPr/>
        <p:txBody>
          <a:bodyPr/>
          <a:lstStyle/>
          <a:p>
            <a:fld id="{7FDFCA80-810A-4186-92D7-C77E826E0291}" type="datetime1">
              <a:rPr lang="nb-NO" smtClean="0"/>
              <a:t>12.05.2020</a:t>
            </a:fld>
            <a:endParaRPr lang="nb-NO" dirty="0"/>
          </a:p>
        </p:txBody>
      </p:sp>
      <p:sp>
        <p:nvSpPr>
          <p:cNvPr id="6" name="Plassholder for bunntekst 5"/>
          <p:cNvSpPr>
            <a:spLocks noGrp="1"/>
          </p:cNvSpPr>
          <p:nvPr>
            <p:ph type="ftr" sz="quarter" idx="11"/>
          </p:nvPr>
        </p:nvSpPr>
        <p:spPr/>
        <p:txBody>
          <a:bodyPr/>
          <a:lstStyle/>
          <a:p>
            <a:r>
              <a:rPr lang="nb-NO"/>
              <a:t>Universitetet i Bergen</a:t>
            </a:r>
            <a:endParaRPr lang="nb-NO" dirty="0"/>
          </a:p>
        </p:txBody>
      </p:sp>
      <p:sp>
        <p:nvSpPr>
          <p:cNvPr id="7" name="Plassholder for lysbildenummer 6"/>
          <p:cNvSpPr>
            <a:spLocks noGrp="1"/>
          </p:cNvSpPr>
          <p:nvPr>
            <p:ph type="sldNum" sz="quarter" idx="12"/>
          </p:nvPr>
        </p:nvSpPr>
        <p:spPr/>
        <p:txBody>
          <a:bodyPr/>
          <a:lstStyle/>
          <a:p>
            <a:r>
              <a:rPr lang="nb-NO"/>
              <a:t>Side </a:t>
            </a:r>
            <a:fld id="{06C54713-27B5-4268-B680-29C9FB350413}" type="slidenum">
              <a:rPr lang="nb-NO" smtClean="0"/>
              <a:pPr/>
              <a:t>‹#›</a:t>
            </a:fld>
            <a:endParaRPr lang="nb-NO" dirty="0"/>
          </a:p>
        </p:txBody>
      </p:sp>
    </p:spTree>
    <p:extLst>
      <p:ext uri="{BB962C8B-B14F-4D97-AF65-F5344CB8AC3E}">
        <p14:creationId xmlns:p14="http://schemas.microsoft.com/office/powerpoint/2010/main" val="2108522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to spalter med tit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dirty="0"/>
              <a:t>Klikk for å redigere tittelstil</a:t>
            </a:r>
          </a:p>
        </p:txBody>
      </p:sp>
      <p:sp>
        <p:nvSpPr>
          <p:cNvPr id="3" name="Plassholder for tekst 2"/>
          <p:cNvSpPr>
            <a:spLocks noGrp="1"/>
          </p:cNvSpPr>
          <p:nvPr>
            <p:ph type="body" idx="1"/>
          </p:nvPr>
        </p:nvSpPr>
        <p:spPr>
          <a:xfrm>
            <a:off x="1022920" y="1844824"/>
            <a:ext cx="3492000" cy="576064"/>
          </a:xfrm>
        </p:spPr>
        <p:txBody>
          <a:bodyPr anchor="b">
            <a:noAutofit/>
          </a:bodyPr>
          <a:lstStyle>
            <a:lvl1pPr marL="0" indent="0">
              <a:buNone/>
              <a:defRPr sz="2000" b="1"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 i malen</a:t>
            </a:r>
          </a:p>
        </p:txBody>
      </p:sp>
      <p:sp>
        <p:nvSpPr>
          <p:cNvPr id="5" name="Plassholder for tekst 4"/>
          <p:cNvSpPr>
            <a:spLocks noGrp="1"/>
          </p:cNvSpPr>
          <p:nvPr>
            <p:ph type="body" sz="quarter" idx="3"/>
          </p:nvPr>
        </p:nvSpPr>
        <p:spPr>
          <a:xfrm>
            <a:off x="4896424" y="1844824"/>
            <a:ext cx="3492000" cy="576064"/>
          </a:xfrm>
        </p:spPr>
        <p:txBody>
          <a:bodyPr anchor="b">
            <a:noAutofit/>
          </a:bodyPr>
          <a:lstStyle>
            <a:lvl1pPr marL="0" indent="0">
              <a:buNone/>
              <a:defRPr sz="2000" b="1"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 i malen</a:t>
            </a:r>
          </a:p>
        </p:txBody>
      </p:sp>
      <p:sp>
        <p:nvSpPr>
          <p:cNvPr id="10" name="Plassholder for innhold 2"/>
          <p:cNvSpPr>
            <a:spLocks noGrp="1"/>
          </p:cNvSpPr>
          <p:nvPr>
            <p:ph sz="half" idx="13"/>
          </p:nvPr>
        </p:nvSpPr>
        <p:spPr>
          <a:xfrm>
            <a:off x="1022920" y="2525764"/>
            <a:ext cx="3492000" cy="3135484"/>
          </a:xfrm>
        </p:spPr>
        <p:txBody>
          <a:bodyPr/>
          <a:lstStyle>
            <a:lvl1pPr>
              <a:defRPr sz="2400">
                <a:solidFill>
                  <a:schemeClr val="tx1">
                    <a:lumMod val="75000"/>
                    <a:lumOff val="25000"/>
                  </a:schemeClr>
                </a:solidFill>
              </a:defRPr>
            </a:lvl1pPr>
            <a:lvl2pPr>
              <a:defRPr sz="22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1" name="Plassholder for innhold 3"/>
          <p:cNvSpPr>
            <a:spLocks noGrp="1"/>
          </p:cNvSpPr>
          <p:nvPr>
            <p:ph sz="half" idx="2"/>
          </p:nvPr>
        </p:nvSpPr>
        <p:spPr>
          <a:xfrm>
            <a:off x="4896424" y="2525764"/>
            <a:ext cx="3492000" cy="3135484"/>
          </a:xfrm>
        </p:spPr>
        <p:txBody>
          <a:bodyPr/>
          <a:lstStyle>
            <a:lvl1pPr>
              <a:defRPr sz="2400">
                <a:solidFill>
                  <a:schemeClr val="tx1">
                    <a:lumMod val="75000"/>
                    <a:lumOff val="25000"/>
                  </a:schemeClr>
                </a:solidFill>
              </a:defRPr>
            </a:lvl1pPr>
            <a:lvl2pPr>
              <a:defRPr sz="22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14"/>
          </p:nvPr>
        </p:nvSpPr>
        <p:spPr/>
        <p:txBody>
          <a:bodyPr/>
          <a:lstStyle/>
          <a:p>
            <a:fld id="{06F360A4-0454-4264-A88C-9CA1EAA6D112}" type="datetime1">
              <a:rPr lang="nb-NO" smtClean="0"/>
              <a:t>12.05.2020</a:t>
            </a:fld>
            <a:endParaRPr lang="nb-NO" dirty="0"/>
          </a:p>
        </p:txBody>
      </p:sp>
      <p:sp>
        <p:nvSpPr>
          <p:cNvPr id="6" name="Plassholder for bunntekst 5"/>
          <p:cNvSpPr>
            <a:spLocks noGrp="1"/>
          </p:cNvSpPr>
          <p:nvPr>
            <p:ph type="ftr" sz="quarter" idx="15"/>
          </p:nvPr>
        </p:nvSpPr>
        <p:spPr/>
        <p:txBody>
          <a:bodyPr/>
          <a:lstStyle/>
          <a:p>
            <a:r>
              <a:rPr lang="nb-NO"/>
              <a:t>Universitetet i Bergen</a:t>
            </a:r>
            <a:endParaRPr lang="nb-NO" dirty="0"/>
          </a:p>
        </p:txBody>
      </p:sp>
      <p:sp>
        <p:nvSpPr>
          <p:cNvPr id="7" name="Plassholder for lysbildenummer 6"/>
          <p:cNvSpPr>
            <a:spLocks noGrp="1"/>
          </p:cNvSpPr>
          <p:nvPr>
            <p:ph type="sldNum" sz="quarter" idx="16"/>
          </p:nvPr>
        </p:nvSpPr>
        <p:spPr/>
        <p:txBody>
          <a:bodyPr/>
          <a:lstStyle/>
          <a:p>
            <a:r>
              <a:rPr lang="nb-NO"/>
              <a:t>Side </a:t>
            </a:r>
            <a:fld id="{06C54713-27B5-4268-B680-29C9FB350413}" type="slidenum">
              <a:rPr lang="nb-NO" smtClean="0"/>
              <a:pPr/>
              <a:t>‹#›</a:t>
            </a:fld>
            <a:endParaRPr lang="nb-NO" dirty="0"/>
          </a:p>
        </p:txBody>
      </p:sp>
    </p:spTree>
    <p:extLst>
      <p:ext uri="{BB962C8B-B14F-4D97-AF65-F5344CB8AC3E}">
        <p14:creationId xmlns:p14="http://schemas.microsoft.com/office/powerpoint/2010/main" val="1937874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de med grafikk">
    <p:spTree>
      <p:nvGrpSpPr>
        <p:cNvPr id="1" name=""/>
        <p:cNvGrpSpPr/>
        <p:nvPr/>
      </p:nvGrpSpPr>
      <p:grpSpPr>
        <a:xfrm>
          <a:off x="0" y="0"/>
          <a:ext cx="0" cy="0"/>
          <a:chOff x="0" y="0"/>
          <a:chExt cx="0" cy="0"/>
        </a:xfrm>
      </p:grpSpPr>
      <p:sp>
        <p:nvSpPr>
          <p:cNvPr id="2" name="Tittel 1"/>
          <p:cNvSpPr>
            <a:spLocks noGrp="1"/>
          </p:cNvSpPr>
          <p:nvPr>
            <p:ph type="title"/>
          </p:nvPr>
        </p:nvSpPr>
        <p:spPr>
          <a:xfrm>
            <a:off x="1022920" y="975866"/>
            <a:ext cx="7365504" cy="652934"/>
          </a:xfrm>
        </p:spPr>
        <p:txBody>
          <a:bodyPr>
            <a:normAutofit/>
          </a:bodyPr>
          <a:lstStyle>
            <a:lvl1pPr algn="l">
              <a:lnSpc>
                <a:spcPts val="3600"/>
              </a:lnSpc>
              <a:defRPr sz="3000"/>
            </a:lvl1pPr>
          </a:lstStyle>
          <a:p>
            <a:r>
              <a:rPr lang="nb-NO" dirty="0"/>
              <a:t>Klikk for å redigere tittelstil</a:t>
            </a:r>
          </a:p>
        </p:txBody>
      </p:sp>
      <p:sp>
        <p:nvSpPr>
          <p:cNvPr id="7" name="Plassholder for innhold 2"/>
          <p:cNvSpPr>
            <a:spLocks noGrp="1"/>
          </p:cNvSpPr>
          <p:nvPr>
            <p:ph idx="1"/>
          </p:nvPr>
        </p:nvSpPr>
        <p:spPr>
          <a:xfrm>
            <a:off x="1022920" y="1883965"/>
            <a:ext cx="7365504" cy="3888000"/>
          </a:xfrm>
        </p:spPr>
        <p:txBody>
          <a:bodyPr/>
          <a:lstStyle>
            <a:lvl1pPr>
              <a:defRPr sz="2600">
                <a:solidFill>
                  <a:schemeClr val="tx1">
                    <a:lumMod val="75000"/>
                    <a:lumOff val="25000"/>
                  </a:schemeClr>
                </a:solidFill>
                <a:latin typeface="+mn-lt"/>
              </a:defRPr>
            </a:lvl1pPr>
            <a:lvl2pPr>
              <a:defRPr sz="2600">
                <a:solidFill>
                  <a:schemeClr val="tx1">
                    <a:lumMod val="75000"/>
                    <a:lumOff val="25000"/>
                  </a:schemeClr>
                </a:solidFill>
                <a:latin typeface="Myriad Pro"/>
              </a:defRPr>
            </a:lvl2pPr>
            <a:lvl3pPr>
              <a:defRPr sz="2200">
                <a:solidFill>
                  <a:schemeClr val="tx1">
                    <a:lumMod val="75000"/>
                    <a:lumOff val="25000"/>
                  </a:schemeClr>
                </a:solidFill>
                <a:latin typeface="Myriad Pro"/>
              </a:defRPr>
            </a:lvl3pPr>
            <a:lvl4pPr>
              <a:defRPr sz="2200">
                <a:solidFill>
                  <a:schemeClr val="tx1">
                    <a:lumMod val="75000"/>
                    <a:lumOff val="25000"/>
                  </a:schemeClr>
                </a:solidFill>
                <a:latin typeface="Myriad Pro"/>
              </a:defRPr>
            </a:lvl4pPr>
            <a:lvl5pPr>
              <a:defRPr sz="2200">
                <a:solidFill>
                  <a:schemeClr val="tx1">
                    <a:lumMod val="75000"/>
                    <a:lumOff val="25000"/>
                  </a:schemeClr>
                </a:solidFill>
                <a:latin typeface="Myriad Pro"/>
              </a:defRPr>
            </a:lvl5pPr>
          </a:lstStyle>
          <a:p>
            <a:pPr lvl="0"/>
            <a:endParaRPr lang="nb-NO" dirty="0"/>
          </a:p>
        </p:txBody>
      </p:sp>
      <p:sp>
        <p:nvSpPr>
          <p:cNvPr id="3" name="Plassholder for dato 2"/>
          <p:cNvSpPr>
            <a:spLocks noGrp="1"/>
          </p:cNvSpPr>
          <p:nvPr>
            <p:ph type="dt" sz="half" idx="10"/>
          </p:nvPr>
        </p:nvSpPr>
        <p:spPr/>
        <p:txBody>
          <a:bodyPr/>
          <a:lstStyle/>
          <a:p>
            <a:fld id="{D7618AA6-6526-456F-83D5-91DE0F0D1DBA}" type="datetime1">
              <a:rPr lang="nb-NO" smtClean="0"/>
              <a:t>12.05.2020</a:t>
            </a:fld>
            <a:endParaRPr lang="nb-NO" dirty="0"/>
          </a:p>
        </p:txBody>
      </p:sp>
      <p:sp>
        <p:nvSpPr>
          <p:cNvPr id="4" name="Plassholder for bunntekst 3"/>
          <p:cNvSpPr>
            <a:spLocks noGrp="1"/>
          </p:cNvSpPr>
          <p:nvPr>
            <p:ph type="ftr" sz="quarter" idx="11"/>
          </p:nvPr>
        </p:nvSpPr>
        <p:spPr/>
        <p:txBody>
          <a:bodyPr/>
          <a:lstStyle/>
          <a:p>
            <a:r>
              <a:rPr lang="nb-NO"/>
              <a:t>Universitetet i Bergen</a:t>
            </a:r>
            <a:endParaRPr lang="nb-NO" dirty="0"/>
          </a:p>
        </p:txBody>
      </p:sp>
      <p:sp>
        <p:nvSpPr>
          <p:cNvPr id="5" name="Plassholder for lysbildenummer 4"/>
          <p:cNvSpPr>
            <a:spLocks noGrp="1"/>
          </p:cNvSpPr>
          <p:nvPr>
            <p:ph type="sldNum" sz="quarter" idx="12"/>
          </p:nvPr>
        </p:nvSpPr>
        <p:spPr/>
        <p:txBody>
          <a:bodyPr/>
          <a:lstStyle/>
          <a:p>
            <a:r>
              <a:rPr lang="nb-NO"/>
              <a:t>Side </a:t>
            </a:r>
            <a:fld id="{06C54713-27B5-4268-B680-29C9FB350413}" type="slidenum">
              <a:rPr lang="nb-NO" smtClean="0"/>
              <a:pPr/>
              <a:t>‹#›</a:t>
            </a:fld>
            <a:endParaRPr lang="nb-NO" dirty="0"/>
          </a:p>
        </p:txBody>
      </p:sp>
    </p:spTree>
    <p:extLst>
      <p:ext uri="{BB962C8B-B14F-4D97-AF65-F5344CB8AC3E}">
        <p14:creationId xmlns:p14="http://schemas.microsoft.com/office/powerpoint/2010/main" val="1212082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22920" y="1015007"/>
            <a:ext cx="7365504" cy="652934"/>
          </a:xfrm>
          <a:prstGeom prst="rect">
            <a:avLst/>
          </a:prstGeom>
        </p:spPr>
        <p:txBody>
          <a:bodyPr vert="horz" lIns="0" tIns="0" rIns="0" bIns="0" rtlCol="0" anchor="b" anchorCtr="0">
            <a:normAutofit/>
          </a:bodyPr>
          <a:lstStyle/>
          <a:p>
            <a:r>
              <a:rPr lang="nb-NO" dirty="0"/>
              <a:t>Klikk for å redigere tittelstil</a:t>
            </a:r>
          </a:p>
        </p:txBody>
      </p:sp>
      <p:sp>
        <p:nvSpPr>
          <p:cNvPr id="3" name="Plassholder for tekst 2"/>
          <p:cNvSpPr>
            <a:spLocks noGrp="1"/>
          </p:cNvSpPr>
          <p:nvPr>
            <p:ph type="body" idx="1"/>
          </p:nvPr>
        </p:nvSpPr>
        <p:spPr>
          <a:xfrm>
            <a:off x="1022920" y="1883965"/>
            <a:ext cx="7365504" cy="3888000"/>
          </a:xfrm>
          <a:prstGeom prst="rect">
            <a:avLst/>
          </a:prstGeom>
        </p:spPr>
        <p:txBody>
          <a:bodyPr vert="horz" lIns="0" tIns="0" rIns="0" bIns="0" rtlCol="0">
            <a:normAutofit/>
          </a:bodyPr>
          <a:lstStyle/>
          <a:p>
            <a:pPr lvl="0"/>
            <a:r>
              <a:rPr lang="nb-NO" dirty="0"/>
              <a:t>Klikk for å redigere tekststiler</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467544" y="6300000"/>
            <a:ext cx="936104" cy="216024"/>
          </a:xfrm>
          <a:prstGeom prst="rect">
            <a:avLst/>
          </a:prstGeom>
        </p:spPr>
        <p:txBody>
          <a:bodyPr vert="horz" lIns="0" tIns="0" rIns="0" bIns="0" rtlCol="0" anchor="t" anchorCtr="0"/>
          <a:lstStyle>
            <a:lvl1pPr algn="l">
              <a:defRPr sz="1200">
                <a:solidFill>
                  <a:schemeClr val="bg1">
                    <a:lumMod val="65000"/>
                  </a:schemeClr>
                </a:solidFill>
                <a:latin typeface="Times New Roman" panose="02020603050405020304" pitchFamily="18" charset="0"/>
                <a:cs typeface="Times New Roman" panose="02020603050405020304" pitchFamily="18" charset="0"/>
              </a:defRPr>
            </a:lvl1pPr>
          </a:lstStyle>
          <a:p>
            <a:fld id="{C5ECE85C-32AD-4BD1-B389-AB814A6D953F}" type="datetime1">
              <a:rPr lang="nb-NO" smtClean="0"/>
              <a:t>12.05.2020</a:t>
            </a:fld>
            <a:endParaRPr lang="nb-NO" dirty="0"/>
          </a:p>
        </p:txBody>
      </p:sp>
      <p:sp>
        <p:nvSpPr>
          <p:cNvPr id="6" name="Plassholder for lysbildenummer 5"/>
          <p:cNvSpPr>
            <a:spLocks noGrp="1"/>
          </p:cNvSpPr>
          <p:nvPr>
            <p:ph type="sldNum" sz="quarter" idx="4"/>
          </p:nvPr>
        </p:nvSpPr>
        <p:spPr>
          <a:xfrm>
            <a:off x="1702418" y="6300000"/>
            <a:ext cx="709342" cy="216024"/>
          </a:xfrm>
          <a:prstGeom prst="rect">
            <a:avLst/>
          </a:prstGeom>
        </p:spPr>
        <p:txBody>
          <a:bodyPr vert="horz" lIns="0" tIns="0" rIns="0" bIns="0" rtlCol="0" anchor="t" anchorCtr="0"/>
          <a:lstStyle>
            <a:lvl1pPr algn="l">
              <a:defRPr sz="1200" cap="all">
                <a:solidFill>
                  <a:schemeClr val="bg1">
                    <a:lumMod val="65000"/>
                  </a:schemeClr>
                </a:solidFill>
                <a:latin typeface="Times New Roman" panose="02020603050405020304" pitchFamily="18" charset="0"/>
                <a:cs typeface="Times New Roman" panose="02020603050405020304" pitchFamily="18" charset="0"/>
              </a:defRPr>
            </a:lvl1pPr>
          </a:lstStyle>
          <a:p>
            <a:r>
              <a:rPr lang="nb-NO"/>
              <a:t>Side </a:t>
            </a:r>
            <a:fld id="{06C54713-27B5-4268-B680-29C9FB350413}" type="slidenum">
              <a:rPr lang="nb-NO" smtClean="0"/>
              <a:pPr/>
              <a:t>‹#›</a:t>
            </a:fld>
            <a:endParaRPr lang="nb-NO" dirty="0"/>
          </a:p>
        </p:txBody>
      </p:sp>
      <p:sp>
        <p:nvSpPr>
          <p:cNvPr id="7" name="Plassholder for bunntekst 4"/>
          <p:cNvSpPr>
            <a:spLocks noGrp="1"/>
          </p:cNvSpPr>
          <p:nvPr>
            <p:ph type="ftr" sz="quarter" idx="3"/>
          </p:nvPr>
        </p:nvSpPr>
        <p:spPr>
          <a:xfrm>
            <a:off x="1404000" y="486000"/>
            <a:ext cx="6336000" cy="540000"/>
          </a:xfrm>
          <a:prstGeom prst="rect">
            <a:avLst/>
          </a:prstGeom>
        </p:spPr>
        <p:txBody>
          <a:bodyPr lIns="0" tIns="0" rIns="0" bIns="0"/>
          <a:lstStyle>
            <a:lvl1pPr algn="ctr">
              <a:defRPr sz="1200" cap="all" spc="100" baseline="0">
                <a:solidFill>
                  <a:schemeClr val="bg1">
                    <a:lumMod val="65000"/>
                  </a:schemeClr>
                </a:solidFill>
                <a:latin typeface="Times New Roman" panose="02020603050405020304" pitchFamily="18" charset="0"/>
                <a:cs typeface="Times New Roman" panose="02020603050405020304" pitchFamily="18" charset="0"/>
              </a:defRPr>
            </a:lvl1pPr>
          </a:lstStyle>
          <a:p>
            <a:r>
              <a:rPr lang="nb-NO"/>
              <a:t>Universitetet i Bergen</a:t>
            </a:r>
            <a:endParaRPr lang="nb-NO" dirty="0"/>
          </a:p>
        </p:txBody>
      </p:sp>
    </p:spTree>
    <p:extLst>
      <p:ext uri="{BB962C8B-B14F-4D97-AF65-F5344CB8AC3E}">
        <p14:creationId xmlns:p14="http://schemas.microsoft.com/office/powerpoint/2010/main" val="4050442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4" r:id="rId4"/>
    <p:sldLayoutId id="2147483660" r:id="rId5"/>
    <p:sldLayoutId id="2147483655" r:id="rId6"/>
    <p:sldLayoutId id="2147483652" r:id="rId7"/>
    <p:sldLayoutId id="2147483653" r:id="rId8"/>
    <p:sldLayoutId id="2147483654" r:id="rId9"/>
    <p:sldLayoutId id="2147483661" r:id="rId10"/>
    <p:sldLayoutId id="2147483662" r:id="rId11"/>
    <p:sldLayoutId id="2147483656" r:id="rId12"/>
    <p:sldLayoutId id="2147483657" r:id="rId13"/>
    <p:sldLayoutId id="2147483658" r:id="rId14"/>
  </p:sldLayoutIdLst>
  <p:hf hdr="0"/>
  <p:txStyles>
    <p:titleStyle>
      <a:lvl1pPr marL="0" algn="l" defTabSz="914400" rtl="0" eaLnBrk="1" latinLnBrk="0" hangingPunct="1">
        <a:lnSpc>
          <a:spcPts val="4320"/>
        </a:lnSpc>
        <a:spcBef>
          <a:spcPct val="0"/>
        </a:spcBef>
        <a:buNone/>
        <a:defRPr sz="3600" b="1" i="0" u="none" kern="1200" cap="none" spc="0" normalizeH="0" baseline="0">
          <a:solidFill>
            <a:srgbClr val="5FAFC7"/>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6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jpe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4.xml"/><Relationship Id="rId7" Type="http://schemas.openxmlformats.org/officeDocument/2006/relationships/image" Target="../media/image13.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youtube.com/watch?v=UTOlyq6veE8" TargetMode="External"/><Relationship Id="rId5" Type="http://schemas.openxmlformats.org/officeDocument/2006/relationships/hyperlink" Target="https://www.youtube.com/watch?v=IxQHuqCJTTQ" TargetMode="External"/><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hyperlink" Target="https://www.youtube.com/watch?v=eC_JVtsdiNo&amp;list=RDeC_JVtsdiNo&amp;start_radio=1"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9.jp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p:cNvSpPr>
            <a:spLocks noGrp="1"/>
          </p:cNvSpPr>
          <p:nvPr>
            <p:ph type="ctrTitle"/>
          </p:nvPr>
        </p:nvSpPr>
        <p:spPr/>
        <p:txBody>
          <a:bodyPr>
            <a:normAutofit/>
          </a:bodyPr>
          <a:lstStyle/>
          <a:p>
            <a:pPr algn="r">
              <a:lnSpc>
                <a:spcPct val="100000"/>
              </a:lnSpc>
            </a:pPr>
            <a:r>
              <a:rPr lang="nb-NO" sz="3200" dirty="0"/>
              <a:t>“At Last”</a:t>
            </a:r>
            <a:br>
              <a:rPr lang="nb-NO" sz="3200" dirty="0"/>
            </a:br>
            <a:r>
              <a:rPr lang="nb-NO" sz="1300" dirty="0">
                <a:latin typeface="Times New Roman" panose="02020603050405020304" pitchFamily="18" charset="0"/>
                <a:cs typeface="Times New Roman" panose="02020603050405020304" pitchFamily="18" charset="0"/>
              </a:rPr>
              <a:t>Komponert av Mack Gordon / Harry Warren (1941) til </a:t>
            </a:r>
            <a:r>
              <a:rPr lang="nb-NO" sz="1300" dirty="0" err="1">
                <a:latin typeface="Times New Roman" panose="02020603050405020304" pitchFamily="18" charset="0"/>
                <a:cs typeface="Times New Roman" panose="02020603050405020304" pitchFamily="18" charset="0"/>
              </a:rPr>
              <a:t>musicalen</a:t>
            </a:r>
            <a:r>
              <a:rPr lang="nb-NO" sz="1300" dirty="0">
                <a:latin typeface="Times New Roman" panose="02020603050405020304" pitchFamily="18" charset="0"/>
                <a:cs typeface="Times New Roman" panose="02020603050405020304" pitchFamily="18" charset="0"/>
              </a:rPr>
              <a:t> </a:t>
            </a:r>
            <a:r>
              <a:rPr lang="nb-NO" sz="1300" i="1" dirty="0">
                <a:latin typeface="Times New Roman" panose="02020603050405020304" pitchFamily="18" charset="0"/>
                <a:cs typeface="Times New Roman" panose="02020603050405020304" pitchFamily="18" charset="0"/>
              </a:rPr>
              <a:t>Sun Valley Serenade</a:t>
            </a:r>
            <a:r>
              <a:rPr lang="nb-NO" sz="1300" dirty="0">
                <a:latin typeface="Times New Roman" panose="02020603050405020304" pitchFamily="18" charset="0"/>
                <a:cs typeface="Times New Roman" panose="02020603050405020304" pitchFamily="18" charset="0"/>
              </a:rPr>
              <a:t>, med Glenn </a:t>
            </a:r>
            <a:r>
              <a:rPr lang="nb-NO" sz="1300" dirty="0" err="1">
                <a:latin typeface="Times New Roman" panose="02020603050405020304" pitchFamily="18" charset="0"/>
                <a:cs typeface="Times New Roman" panose="02020603050405020304" pitchFamily="18" charset="0"/>
              </a:rPr>
              <a:t>Miller’s</a:t>
            </a:r>
            <a:r>
              <a:rPr lang="nb-NO" sz="1300" dirty="0">
                <a:latin typeface="Times New Roman" panose="02020603050405020304" pitchFamily="18" charset="0"/>
                <a:cs typeface="Times New Roman" panose="02020603050405020304" pitchFamily="18" charset="0"/>
              </a:rPr>
              <a:t> </a:t>
            </a:r>
            <a:r>
              <a:rPr lang="nb-NO" sz="1300" dirty="0" err="1">
                <a:latin typeface="Times New Roman" panose="02020603050405020304" pitchFamily="18" charset="0"/>
                <a:cs typeface="Times New Roman" panose="02020603050405020304" pitchFamily="18" charset="0"/>
              </a:rPr>
              <a:t>Orchestra</a:t>
            </a:r>
            <a:r>
              <a:rPr lang="nb-NO" sz="1300" dirty="0">
                <a:latin typeface="Times New Roman" panose="02020603050405020304" pitchFamily="18" charset="0"/>
                <a:cs typeface="Times New Roman" panose="02020603050405020304" pitchFamily="18" charset="0"/>
              </a:rPr>
              <a:t>. – Mange fine versjoner opp gjennom årene, ved bl.a. Etta James, Nat King Cole, </a:t>
            </a:r>
            <a:r>
              <a:rPr lang="nb-NO" sz="1300" dirty="0" err="1">
                <a:latin typeface="Times New Roman" panose="02020603050405020304" pitchFamily="18" charset="0"/>
                <a:cs typeface="Times New Roman" panose="02020603050405020304" pitchFamily="18" charset="0"/>
              </a:rPr>
              <a:t>Percy</a:t>
            </a:r>
            <a:r>
              <a:rPr lang="nb-NO" sz="1300" dirty="0">
                <a:latin typeface="Times New Roman" panose="02020603050405020304" pitchFamily="18" charset="0"/>
                <a:cs typeface="Times New Roman" panose="02020603050405020304" pitchFamily="18" charset="0"/>
              </a:rPr>
              <a:t> Faith, Bing Crosby, Sonny </a:t>
            </a:r>
            <a:r>
              <a:rPr lang="nb-NO" sz="1300" dirty="0" err="1">
                <a:latin typeface="Times New Roman" panose="02020603050405020304" pitchFamily="18" charset="0"/>
                <a:cs typeface="Times New Roman" panose="02020603050405020304" pitchFamily="18" charset="0"/>
              </a:rPr>
              <a:t>Stitt</a:t>
            </a:r>
            <a:r>
              <a:rPr lang="nb-NO" sz="1300" dirty="0">
                <a:latin typeface="Times New Roman" panose="02020603050405020304" pitchFamily="18" charset="0"/>
                <a:cs typeface="Times New Roman" panose="02020603050405020304" pitchFamily="18" charset="0"/>
              </a:rPr>
              <a:t>, Chet Baker, Tina Moore, </a:t>
            </a:r>
            <a:r>
              <a:rPr lang="nb-NO" sz="1300" dirty="0" err="1">
                <a:latin typeface="Times New Roman" panose="02020603050405020304" pitchFamily="18" charset="0"/>
                <a:cs typeface="Times New Roman" panose="02020603050405020304" pitchFamily="18" charset="0"/>
              </a:rPr>
              <a:t>Joni</a:t>
            </a:r>
            <a:r>
              <a:rPr lang="nb-NO" sz="1300" dirty="0">
                <a:latin typeface="Times New Roman" panose="02020603050405020304" pitchFamily="18" charset="0"/>
                <a:cs typeface="Times New Roman" panose="02020603050405020304" pitchFamily="18" charset="0"/>
              </a:rPr>
              <a:t> Mitchell, </a:t>
            </a:r>
            <a:br>
              <a:rPr lang="nb-NO" sz="1300" dirty="0">
                <a:latin typeface="Times New Roman" panose="02020603050405020304" pitchFamily="18" charset="0"/>
                <a:cs typeface="Times New Roman" panose="02020603050405020304" pitchFamily="18" charset="0"/>
              </a:rPr>
            </a:br>
            <a:r>
              <a:rPr lang="nb-NO" sz="1300" dirty="0">
                <a:latin typeface="Times New Roman" panose="02020603050405020304" pitchFamily="18" charset="0"/>
                <a:cs typeface="Times New Roman" panose="02020603050405020304" pitchFamily="18" charset="0"/>
              </a:rPr>
              <a:t>Celine Dion, Beyoncé, </a:t>
            </a:r>
            <a:r>
              <a:rPr lang="nb-NO" sz="1300" dirty="0" err="1">
                <a:latin typeface="Times New Roman" panose="02020603050405020304" pitchFamily="18" charset="0"/>
                <a:cs typeface="Times New Roman" panose="02020603050405020304" pitchFamily="18" charset="0"/>
              </a:rPr>
              <a:t>Cyndi</a:t>
            </a:r>
            <a:r>
              <a:rPr lang="nb-NO" sz="1300" dirty="0">
                <a:latin typeface="Times New Roman" panose="02020603050405020304" pitchFamily="18" charset="0"/>
                <a:cs typeface="Times New Roman" panose="02020603050405020304" pitchFamily="18" charset="0"/>
              </a:rPr>
              <a:t> Lauper, Martina McBride, Aretha Franklin, Jeff Lynne,</a:t>
            </a:r>
            <a:br>
              <a:rPr lang="nb-NO" sz="1300" dirty="0">
                <a:latin typeface="Times New Roman" panose="02020603050405020304" pitchFamily="18" charset="0"/>
                <a:cs typeface="Times New Roman" panose="02020603050405020304" pitchFamily="18" charset="0"/>
              </a:rPr>
            </a:br>
            <a:r>
              <a:rPr lang="nb-NO" sz="1300" dirty="0">
                <a:latin typeface="Times New Roman" panose="02020603050405020304" pitchFamily="18" charset="0"/>
                <a:cs typeface="Times New Roman" panose="02020603050405020304" pitchFamily="18" charset="0"/>
              </a:rPr>
              <a:t>og ved </a:t>
            </a:r>
            <a:r>
              <a:rPr lang="nb-NO" sz="1300" u="sng" dirty="0">
                <a:latin typeface="Times New Roman" panose="02020603050405020304" pitchFamily="18" charset="0"/>
                <a:cs typeface="Times New Roman" panose="02020603050405020304" pitchFamily="18" charset="0"/>
              </a:rPr>
              <a:t>Christina Aguilera</a:t>
            </a:r>
            <a:r>
              <a:rPr lang="nb-NO" sz="1300" dirty="0">
                <a:latin typeface="Times New Roman" panose="02020603050405020304" pitchFamily="18" charset="0"/>
                <a:cs typeface="Times New Roman" panose="02020603050405020304" pitchFamily="18" charset="0"/>
              </a:rPr>
              <a:t> (på ss. 1 og 2 (den beste) her), og flere andre. – Etter Christina følger (ss. 3, 4, 5, 6 og 7) Beyoncé, Jeff Lynne, </a:t>
            </a:r>
            <a:r>
              <a:rPr lang="nb-NO" sz="1300" dirty="0" err="1">
                <a:latin typeface="Times New Roman" panose="02020603050405020304" pitchFamily="18" charset="0"/>
                <a:cs typeface="Times New Roman" panose="02020603050405020304" pitchFamily="18" charset="0"/>
              </a:rPr>
              <a:t>Joni</a:t>
            </a:r>
            <a:r>
              <a:rPr lang="nb-NO" sz="1300" dirty="0">
                <a:latin typeface="Times New Roman" panose="02020603050405020304" pitchFamily="18" charset="0"/>
                <a:cs typeface="Times New Roman" panose="02020603050405020304" pitchFamily="18" charset="0"/>
              </a:rPr>
              <a:t> Mitchell, Chet Baker, og Aretha Franklin. – </a:t>
            </a:r>
            <a:r>
              <a:rPr lang="nb-NO" sz="1300" dirty="0" err="1">
                <a:latin typeface="Times New Roman" panose="02020603050405020304" pitchFamily="18" charset="0"/>
                <a:cs typeface="Times New Roman" panose="02020603050405020304" pitchFamily="18" charset="0"/>
              </a:rPr>
              <a:t>Enjoy</a:t>
            </a:r>
            <a:r>
              <a:rPr lang="nb-NO" sz="1300" dirty="0">
                <a:latin typeface="Times New Roman" panose="02020603050405020304" pitchFamily="18" charset="0"/>
                <a:cs typeface="Times New Roman" panose="02020603050405020304" pitchFamily="18" charset="0"/>
              </a:rPr>
              <a:t>!</a:t>
            </a:r>
            <a:endParaRPr lang="nb-NO" sz="1300" dirty="0"/>
          </a:p>
        </p:txBody>
      </p:sp>
      <p:sp>
        <p:nvSpPr>
          <p:cNvPr id="9" name="Undertittel 8"/>
          <p:cNvSpPr>
            <a:spLocks noGrp="1"/>
          </p:cNvSpPr>
          <p:nvPr>
            <p:ph type="subTitle" idx="1"/>
          </p:nvPr>
        </p:nvSpPr>
        <p:spPr/>
        <p:txBody>
          <a:bodyPr/>
          <a:lstStyle/>
          <a:p>
            <a:r>
              <a:rPr lang="nb-NO" sz="2200" dirty="0"/>
              <a:t>Christina Aguilera</a:t>
            </a:r>
          </a:p>
          <a:p>
            <a:r>
              <a:rPr lang="nb-NO" sz="1400" dirty="0"/>
              <a:t>Versjon 1 av “At Last” (2012, osv.); flere andre følger nedenfor.</a:t>
            </a:r>
          </a:p>
          <a:p>
            <a:r>
              <a:rPr lang="nb-NO" sz="1000" dirty="0"/>
              <a:t>(Etter lydsporavspillingene på sidene, må du hver gang trykke på pilen for neste side.)</a:t>
            </a:r>
          </a:p>
        </p:txBody>
      </p:sp>
      <p:cxnSp>
        <p:nvCxnSpPr>
          <p:cNvPr id="6" name="Rett pil 5"/>
          <p:cNvCxnSpPr/>
          <p:nvPr/>
        </p:nvCxnSpPr>
        <p:spPr>
          <a:xfrm>
            <a:off x="4551995" y="-257224"/>
            <a:ext cx="0" cy="21079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kstSylinder 6"/>
          <p:cNvSpPr txBox="1"/>
          <p:nvPr/>
        </p:nvSpPr>
        <p:spPr>
          <a:xfrm>
            <a:off x="265237" y="-738063"/>
            <a:ext cx="8568952" cy="646331"/>
          </a:xfrm>
          <a:prstGeom prst="rect">
            <a:avLst/>
          </a:prstGeom>
          <a:noFill/>
          <a:ln w="12700">
            <a:solidFill>
              <a:schemeClr val="tx1">
                <a:lumMod val="50000"/>
                <a:lumOff val="50000"/>
              </a:schemeClr>
            </a:solidFill>
            <a:prstDash val="dash"/>
          </a:ln>
        </p:spPr>
        <p:txBody>
          <a:bodyPr wrap="square" rtlCol="0">
            <a:spAutoFit/>
          </a:bodyPr>
          <a:lstStyle/>
          <a:p>
            <a:pPr algn="ctr"/>
            <a:r>
              <a:rPr lang="nb-NO" sz="1200" b="1" i="1" dirty="0"/>
              <a:t>Fagavdeling for Allmenn litteraturvitenskap (ALLV), LLE, HF, UiB</a:t>
            </a:r>
          </a:p>
          <a:p>
            <a:pPr algn="ctr"/>
            <a:r>
              <a:rPr lang="nb-NO" sz="1200" b="1" i="1" u="sng" dirty="0"/>
              <a:t>Oppsummering / Orientering ALLV111 og ALLV112 – V2020</a:t>
            </a:r>
          </a:p>
          <a:p>
            <a:pPr algn="ctr"/>
            <a:r>
              <a:rPr lang="nb-NO" sz="1200" b="1" i="1" dirty="0"/>
              <a:t>Tirsdag 12. mai 2020, </a:t>
            </a:r>
            <a:r>
              <a:rPr lang="nb-NO" sz="1200" b="1" i="1" dirty="0" err="1"/>
              <a:t>kl</a:t>
            </a:r>
            <a:r>
              <a:rPr lang="nb-NO" sz="1200" b="1" i="1" dirty="0"/>
              <a:t> 10.15–12.00 i Zoom</a:t>
            </a:r>
          </a:p>
        </p:txBody>
      </p:sp>
      <p:sp>
        <p:nvSpPr>
          <p:cNvPr id="10" name="Plassholder for bunntekst 3"/>
          <p:cNvSpPr>
            <a:spLocks noGrp="1"/>
          </p:cNvSpPr>
          <p:nvPr>
            <p:ph type="ftr" sz="quarter" idx="4294967295"/>
          </p:nvPr>
        </p:nvSpPr>
        <p:spPr>
          <a:xfrm>
            <a:off x="1404000" y="486000"/>
            <a:ext cx="6336000" cy="540000"/>
          </a:xfrm>
          <a:prstGeom prst="rect">
            <a:avLst/>
          </a:prstGeom>
        </p:spPr>
        <p:txBody>
          <a:bodyPr/>
          <a:lstStyle/>
          <a:p>
            <a:pPr algn="ctr"/>
            <a:r>
              <a:rPr lang="nb-NO" sz="1200" cap="all" spc="100" dirty="0">
                <a:solidFill>
                  <a:schemeClr val="bg1">
                    <a:lumMod val="65000"/>
                  </a:schemeClr>
                </a:solidFill>
                <a:latin typeface="Times New Roman" panose="02020603050405020304" pitchFamily="18" charset="0"/>
                <a:cs typeface="Times New Roman" panose="02020603050405020304" pitchFamily="18" charset="0"/>
              </a:rPr>
              <a:t>Universitetet i </a:t>
            </a:r>
            <a:r>
              <a:rPr lang="nb-NO" sz="1200" cap="all" spc="100" dirty="0" err="1">
                <a:solidFill>
                  <a:schemeClr val="bg1">
                    <a:lumMod val="65000"/>
                  </a:schemeClr>
                </a:solidFill>
                <a:latin typeface="Times New Roman" panose="02020603050405020304" pitchFamily="18" charset="0"/>
                <a:cs typeface="Times New Roman" panose="02020603050405020304" pitchFamily="18" charset="0"/>
              </a:rPr>
              <a:t>BergeN</a:t>
            </a:r>
            <a:endParaRPr lang="nb-NO" sz="1200" cap="all" spc="100" dirty="0">
              <a:solidFill>
                <a:schemeClr val="bg1">
                  <a:lumMod val="65000"/>
                </a:schemeClr>
              </a:solidFill>
              <a:latin typeface="Times New Roman" panose="02020603050405020304" pitchFamily="18" charset="0"/>
              <a:cs typeface="Times New Roman" panose="02020603050405020304" pitchFamily="18" charset="0"/>
            </a:endParaRPr>
          </a:p>
        </p:txBody>
      </p:sp>
      <p:pic>
        <p:nvPicPr>
          <p:cNvPr id="3" name="Bilde 2" descr="Et bilde som inneholder kvinne, person, kjole, jente&#10;&#10;Automatisk generert beskrivelse">
            <a:extLst>
              <a:ext uri="{FF2B5EF4-FFF2-40B4-BE49-F238E27FC236}">
                <a16:creationId xmlns:a16="http://schemas.microsoft.com/office/drawing/2014/main" id="{43F9D760-B8AB-544A-8815-20D36F940D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600" y="332656"/>
            <a:ext cx="1296144" cy="2091567"/>
          </a:xfrm>
          <a:prstGeom prst="rect">
            <a:avLst/>
          </a:prstGeom>
        </p:spPr>
      </p:pic>
      <p:pic>
        <p:nvPicPr>
          <p:cNvPr id="4" name="Christina Aguilera - At Last-1.mp3" descr="Christina Aguilera - At Last-1.mp3">
            <a:hlinkClick r:id="" action="ppaction://media"/>
            <a:extLst>
              <a:ext uri="{FF2B5EF4-FFF2-40B4-BE49-F238E27FC236}">
                <a16:creationId xmlns:a16="http://schemas.microsoft.com/office/drawing/2014/main" id="{5768F197-97F8-4348-B1DC-8EC621F18D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4355976" y="5229199"/>
            <a:ext cx="622424" cy="360039"/>
          </a:xfrm>
          <a:prstGeom prst="rect">
            <a:avLst/>
          </a:prstGeom>
        </p:spPr>
      </p:pic>
    </p:spTree>
    <p:extLst>
      <p:ext uri="{BB962C8B-B14F-4D97-AF65-F5344CB8AC3E}">
        <p14:creationId xmlns:p14="http://schemas.microsoft.com/office/powerpoint/2010/main" val="2746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z="2600" dirty="0"/>
              <a:t>“At Last” – </a:t>
            </a:r>
            <a:r>
              <a:rPr lang="nb-NO" sz="2600" dirty="0" err="1"/>
              <a:t>Lyrics</a:t>
            </a:r>
            <a:r>
              <a:rPr lang="nb-NO" sz="2600" dirty="0"/>
              <a:t>   </a:t>
            </a:r>
          </a:p>
        </p:txBody>
      </p:sp>
      <p:sp>
        <p:nvSpPr>
          <p:cNvPr id="3" name="Plassholder for innhold 2"/>
          <p:cNvSpPr>
            <a:spLocks noGrp="1"/>
          </p:cNvSpPr>
          <p:nvPr>
            <p:ph idx="1"/>
          </p:nvPr>
        </p:nvSpPr>
        <p:spPr>
          <a:xfrm>
            <a:off x="1022920" y="1883965"/>
            <a:ext cx="7365504" cy="3774094"/>
          </a:xfrm>
        </p:spPr>
        <p:txBody>
          <a:bodyPr>
            <a:normAutofit fontScale="85000" lnSpcReduction="20000"/>
          </a:bodyPr>
          <a:lstStyle/>
          <a:p>
            <a:pPr marL="0" indent="0" algn="ctr">
              <a:buNone/>
            </a:pPr>
            <a:r>
              <a:rPr lang="nb-NO" sz="1000" b="1" i="1" dirty="0"/>
              <a:t>(Mack Gordon (Morris </a:t>
            </a:r>
            <a:r>
              <a:rPr lang="nb-NO" sz="1000" b="1" i="1" dirty="0" err="1"/>
              <a:t>Gittler</a:t>
            </a:r>
            <a:r>
              <a:rPr lang="nb-NO" sz="1000" b="1" i="1" dirty="0"/>
              <a:t>) / Harry Warren)</a:t>
            </a:r>
          </a:p>
          <a:p>
            <a:pPr marL="0" indent="0" algn="ctr">
              <a:buNone/>
            </a:pPr>
            <a:endParaRPr lang="nb-NO" sz="1200" b="1" dirty="0"/>
          </a:p>
          <a:p>
            <a:pPr marL="0" indent="0" algn="ctr">
              <a:buNone/>
            </a:pPr>
            <a:r>
              <a:rPr lang="nb-NO" sz="1200" b="1" dirty="0"/>
              <a:t>At last, My love has </a:t>
            </a:r>
            <a:r>
              <a:rPr lang="nb-NO" sz="1200" b="1" dirty="0" err="1"/>
              <a:t>come</a:t>
            </a:r>
            <a:r>
              <a:rPr lang="nb-NO" sz="1200" b="1" dirty="0"/>
              <a:t> </a:t>
            </a:r>
            <a:r>
              <a:rPr lang="nb-NO" sz="1200" b="1" dirty="0" err="1"/>
              <a:t>along</a:t>
            </a:r>
            <a:endParaRPr lang="nb-NO" sz="1200" b="1" dirty="0"/>
          </a:p>
          <a:p>
            <a:pPr marL="0" indent="0" algn="ctr">
              <a:buNone/>
            </a:pPr>
            <a:r>
              <a:rPr lang="nb-NO" sz="1200" b="1" dirty="0"/>
              <a:t>My </a:t>
            </a:r>
            <a:r>
              <a:rPr lang="nb-NO" sz="1200" b="1" dirty="0" err="1"/>
              <a:t>lonely</a:t>
            </a:r>
            <a:r>
              <a:rPr lang="nb-NO" sz="1200" b="1" dirty="0"/>
              <a:t> </a:t>
            </a:r>
            <a:r>
              <a:rPr lang="nb-NO" sz="1200" b="1" dirty="0" err="1"/>
              <a:t>days</a:t>
            </a:r>
            <a:r>
              <a:rPr lang="nb-NO" sz="1200" b="1" dirty="0"/>
              <a:t> </a:t>
            </a:r>
            <a:r>
              <a:rPr lang="nb-NO" sz="1200" b="1" dirty="0" err="1"/>
              <a:t>are</a:t>
            </a:r>
            <a:r>
              <a:rPr lang="nb-NO" sz="1200" b="1" dirty="0"/>
              <a:t> over</a:t>
            </a:r>
          </a:p>
          <a:p>
            <a:pPr marL="0" indent="0" algn="ctr">
              <a:buNone/>
            </a:pPr>
            <a:r>
              <a:rPr lang="nb-NO" sz="1200" b="1" dirty="0"/>
              <a:t>And </a:t>
            </a:r>
            <a:r>
              <a:rPr lang="nb-NO" sz="1200" b="1" dirty="0" err="1"/>
              <a:t>life</a:t>
            </a:r>
            <a:r>
              <a:rPr lang="nb-NO" sz="1200" b="1" dirty="0"/>
              <a:t> is like a </a:t>
            </a:r>
            <a:r>
              <a:rPr lang="nb-NO" sz="1200" b="1" dirty="0" err="1"/>
              <a:t>song</a:t>
            </a:r>
            <a:endParaRPr lang="nb-NO" sz="1200" b="1" dirty="0"/>
          </a:p>
          <a:p>
            <a:pPr marL="0" indent="0" algn="ctr">
              <a:buNone/>
            </a:pPr>
            <a:endParaRPr lang="nb-NO" sz="1200" b="1" dirty="0"/>
          </a:p>
          <a:p>
            <a:pPr marL="0" indent="0" algn="ctr">
              <a:buNone/>
            </a:pPr>
            <a:r>
              <a:rPr lang="nb-NO" sz="1200" b="1" dirty="0" err="1"/>
              <a:t>Ohh</a:t>
            </a:r>
            <a:r>
              <a:rPr lang="nb-NO" sz="1200" b="1" dirty="0"/>
              <a:t> </a:t>
            </a:r>
            <a:r>
              <a:rPr lang="nb-NO" sz="1200" b="1" dirty="0" err="1"/>
              <a:t>yeah</a:t>
            </a:r>
            <a:r>
              <a:rPr lang="nb-NO" sz="1200" b="1" dirty="0"/>
              <a:t> </a:t>
            </a:r>
            <a:r>
              <a:rPr lang="nb-NO" sz="1200" b="1" dirty="0" err="1"/>
              <a:t>yeah</a:t>
            </a:r>
            <a:endParaRPr lang="nb-NO" sz="1200" b="1" dirty="0"/>
          </a:p>
          <a:p>
            <a:pPr marL="0" indent="0" algn="ctr">
              <a:buNone/>
            </a:pPr>
            <a:endParaRPr lang="nb-NO" sz="1200" b="1" dirty="0"/>
          </a:p>
          <a:p>
            <a:pPr marL="0" indent="0" algn="ctr">
              <a:buNone/>
            </a:pPr>
            <a:r>
              <a:rPr lang="nb-NO" sz="1200" b="1" dirty="0"/>
              <a:t>At last, The skies </a:t>
            </a:r>
            <a:r>
              <a:rPr lang="nb-NO" sz="1200" b="1" dirty="0" err="1"/>
              <a:t>above</a:t>
            </a:r>
            <a:r>
              <a:rPr lang="nb-NO" sz="1200" b="1" dirty="0"/>
              <a:t> </a:t>
            </a:r>
            <a:r>
              <a:rPr lang="nb-NO" sz="1200" b="1" dirty="0" err="1"/>
              <a:t>are</a:t>
            </a:r>
            <a:r>
              <a:rPr lang="nb-NO" sz="1200" b="1" dirty="0"/>
              <a:t> </a:t>
            </a:r>
            <a:r>
              <a:rPr lang="nb-NO" sz="1200" b="1" dirty="0" err="1"/>
              <a:t>blue</a:t>
            </a:r>
            <a:endParaRPr lang="nb-NO" sz="1200" b="1" dirty="0"/>
          </a:p>
          <a:p>
            <a:pPr marL="0" indent="0" algn="ctr">
              <a:buNone/>
            </a:pPr>
            <a:r>
              <a:rPr lang="nb-NO" sz="1200" b="1" dirty="0"/>
              <a:t>My </a:t>
            </a:r>
            <a:r>
              <a:rPr lang="nb-NO" sz="1200" b="1" dirty="0" err="1"/>
              <a:t>heart</a:t>
            </a:r>
            <a:r>
              <a:rPr lang="nb-NO" sz="1200" b="1" dirty="0"/>
              <a:t> </a:t>
            </a:r>
            <a:r>
              <a:rPr lang="nb-NO" sz="1200" b="1" dirty="0" err="1"/>
              <a:t>was</a:t>
            </a:r>
            <a:r>
              <a:rPr lang="nb-NO" sz="1200" b="1" dirty="0"/>
              <a:t> </a:t>
            </a:r>
            <a:r>
              <a:rPr lang="nb-NO" sz="1200" b="1" dirty="0" err="1"/>
              <a:t>wrapped</a:t>
            </a:r>
            <a:r>
              <a:rPr lang="nb-NO" sz="1200" b="1" dirty="0"/>
              <a:t> up in </a:t>
            </a:r>
            <a:r>
              <a:rPr lang="nb-NO" sz="1200" b="1" dirty="0" err="1"/>
              <a:t>clover</a:t>
            </a:r>
            <a:endParaRPr lang="nb-NO" sz="1200" b="1" dirty="0"/>
          </a:p>
          <a:p>
            <a:pPr marL="0" indent="0" algn="ctr">
              <a:buNone/>
            </a:pPr>
            <a:r>
              <a:rPr lang="nb-NO" sz="1200" b="1" dirty="0"/>
              <a:t>The </a:t>
            </a:r>
            <a:r>
              <a:rPr lang="nb-NO" sz="1200" b="1" dirty="0" err="1"/>
              <a:t>night</a:t>
            </a:r>
            <a:r>
              <a:rPr lang="nb-NO" sz="1200" b="1" dirty="0"/>
              <a:t> I </a:t>
            </a:r>
            <a:r>
              <a:rPr lang="nb-NO" sz="1200" b="1" dirty="0" err="1"/>
              <a:t>looked</a:t>
            </a:r>
            <a:r>
              <a:rPr lang="nb-NO" sz="1200" b="1" dirty="0"/>
              <a:t> at </a:t>
            </a:r>
            <a:r>
              <a:rPr lang="nb-NO" sz="1200" b="1" dirty="0" err="1"/>
              <a:t>you</a:t>
            </a:r>
            <a:endParaRPr lang="nb-NO" sz="1200" b="1" dirty="0"/>
          </a:p>
          <a:p>
            <a:pPr marL="0" indent="0" algn="ctr">
              <a:buNone/>
            </a:pPr>
            <a:endParaRPr lang="nb-NO" sz="1200" b="1" dirty="0"/>
          </a:p>
          <a:p>
            <a:pPr marL="0" indent="0" algn="ctr">
              <a:buNone/>
            </a:pPr>
            <a:r>
              <a:rPr lang="nb-NO" sz="1200" b="1" dirty="0"/>
              <a:t>I </a:t>
            </a:r>
            <a:r>
              <a:rPr lang="nb-NO" sz="1200" b="1" dirty="0" err="1"/>
              <a:t>found</a:t>
            </a:r>
            <a:r>
              <a:rPr lang="nb-NO" sz="1200" b="1" dirty="0"/>
              <a:t> a </a:t>
            </a:r>
            <a:r>
              <a:rPr lang="nb-NO" sz="1200" b="1" dirty="0" err="1"/>
              <a:t>dream</a:t>
            </a:r>
            <a:r>
              <a:rPr lang="nb-NO" sz="1200" b="1" dirty="0"/>
              <a:t>, </a:t>
            </a:r>
            <a:r>
              <a:rPr lang="nb-NO" sz="1200" b="1" dirty="0" err="1"/>
              <a:t>that</a:t>
            </a:r>
            <a:r>
              <a:rPr lang="nb-NO" sz="1200" b="1" dirty="0"/>
              <a:t> I </a:t>
            </a:r>
            <a:r>
              <a:rPr lang="nb-NO" sz="1200" b="1" dirty="0" err="1"/>
              <a:t>could</a:t>
            </a:r>
            <a:r>
              <a:rPr lang="nb-NO" sz="1200" b="1" dirty="0"/>
              <a:t> </a:t>
            </a:r>
            <a:r>
              <a:rPr lang="nb-NO" sz="1200" b="1" dirty="0" err="1"/>
              <a:t>speak</a:t>
            </a:r>
            <a:r>
              <a:rPr lang="nb-NO" sz="1200" b="1" dirty="0"/>
              <a:t> to</a:t>
            </a:r>
          </a:p>
          <a:p>
            <a:pPr marL="0" indent="0" algn="ctr">
              <a:buNone/>
            </a:pPr>
            <a:r>
              <a:rPr lang="nb-NO" sz="1200" b="1" dirty="0"/>
              <a:t>A </a:t>
            </a:r>
            <a:r>
              <a:rPr lang="nb-NO" sz="1200" b="1" dirty="0" err="1"/>
              <a:t>dream</a:t>
            </a:r>
            <a:r>
              <a:rPr lang="nb-NO" sz="1200" b="1" dirty="0"/>
              <a:t> </a:t>
            </a:r>
            <a:r>
              <a:rPr lang="nb-NO" sz="1200" b="1" dirty="0" err="1"/>
              <a:t>that</a:t>
            </a:r>
            <a:r>
              <a:rPr lang="nb-NO" sz="1200" b="1" dirty="0"/>
              <a:t> I </a:t>
            </a:r>
            <a:r>
              <a:rPr lang="nb-NO" sz="1200" b="1" dirty="0" err="1"/>
              <a:t>can</a:t>
            </a:r>
            <a:r>
              <a:rPr lang="nb-NO" sz="1200" b="1" dirty="0"/>
              <a:t> </a:t>
            </a:r>
            <a:r>
              <a:rPr lang="nb-NO" sz="1200" b="1" dirty="0" err="1"/>
              <a:t>call</a:t>
            </a:r>
            <a:r>
              <a:rPr lang="nb-NO" sz="1200" b="1" dirty="0"/>
              <a:t> my </a:t>
            </a:r>
            <a:r>
              <a:rPr lang="nb-NO" sz="1200" b="1" dirty="0" err="1"/>
              <a:t>own</a:t>
            </a:r>
            <a:endParaRPr lang="nb-NO" sz="1200" b="1" dirty="0"/>
          </a:p>
          <a:p>
            <a:pPr marL="0" indent="0" algn="ctr">
              <a:buNone/>
            </a:pPr>
            <a:r>
              <a:rPr lang="nb-NO" sz="1200" b="1" dirty="0"/>
              <a:t>I </a:t>
            </a:r>
            <a:r>
              <a:rPr lang="nb-NO" sz="1200" b="1" dirty="0" err="1"/>
              <a:t>found</a:t>
            </a:r>
            <a:r>
              <a:rPr lang="nb-NO" sz="1200" b="1" dirty="0"/>
              <a:t> a </a:t>
            </a:r>
            <a:r>
              <a:rPr lang="nb-NO" sz="1200" b="1" dirty="0" err="1"/>
              <a:t>thrill</a:t>
            </a:r>
            <a:r>
              <a:rPr lang="nb-NO" sz="1200" b="1" dirty="0"/>
              <a:t> to press my </a:t>
            </a:r>
            <a:r>
              <a:rPr lang="nb-NO" sz="1200" b="1" dirty="0" err="1"/>
              <a:t>cheek</a:t>
            </a:r>
            <a:r>
              <a:rPr lang="nb-NO" sz="1200" b="1" dirty="0"/>
              <a:t> to</a:t>
            </a:r>
          </a:p>
          <a:p>
            <a:pPr marL="0" indent="0" algn="ctr">
              <a:buNone/>
            </a:pPr>
            <a:r>
              <a:rPr lang="nb-NO" sz="1200" b="1" dirty="0"/>
              <a:t>A </a:t>
            </a:r>
            <a:r>
              <a:rPr lang="nb-NO" sz="1200" b="1" dirty="0" err="1"/>
              <a:t>thrill</a:t>
            </a:r>
            <a:r>
              <a:rPr lang="nb-NO" sz="1200" b="1" dirty="0"/>
              <a:t> </a:t>
            </a:r>
            <a:r>
              <a:rPr lang="nb-NO" sz="1200" b="1" dirty="0" err="1"/>
              <a:t>that</a:t>
            </a:r>
            <a:r>
              <a:rPr lang="nb-NO" sz="1200" b="1" dirty="0"/>
              <a:t> I have never </a:t>
            </a:r>
            <a:r>
              <a:rPr lang="nb-NO" sz="1200" b="1" dirty="0" err="1"/>
              <a:t>known</a:t>
            </a:r>
            <a:endParaRPr lang="nb-NO" sz="1200" b="1" dirty="0"/>
          </a:p>
          <a:p>
            <a:pPr marL="0" indent="0" algn="ctr">
              <a:buNone/>
            </a:pPr>
            <a:endParaRPr lang="nb-NO" sz="1200" b="1" dirty="0"/>
          </a:p>
          <a:p>
            <a:pPr marL="0" indent="0" algn="ctr">
              <a:buNone/>
            </a:pPr>
            <a:r>
              <a:rPr lang="nb-NO" sz="1200" b="1" dirty="0" err="1"/>
              <a:t>Ohh</a:t>
            </a:r>
            <a:r>
              <a:rPr lang="nb-NO" sz="1200" b="1" dirty="0"/>
              <a:t> </a:t>
            </a:r>
            <a:r>
              <a:rPr lang="nb-NO" sz="1200" b="1" dirty="0" err="1"/>
              <a:t>yeah</a:t>
            </a:r>
            <a:r>
              <a:rPr lang="nb-NO" sz="1200" b="1" dirty="0"/>
              <a:t> </a:t>
            </a:r>
            <a:r>
              <a:rPr lang="nb-NO" sz="1200" b="1" dirty="0" err="1"/>
              <a:t>yeah</a:t>
            </a:r>
            <a:endParaRPr lang="nb-NO" sz="1200" b="1" dirty="0"/>
          </a:p>
          <a:p>
            <a:pPr marL="0" indent="0" algn="ctr">
              <a:buNone/>
            </a:pPr>
            <a:endParaRPr lang="nb-NO" sz="1200" b="1" dirty="0"/>
          </a:p>
          <a:p>
            <a:pPr marL="0" indent="0" algn="ctr">
              <a:buNone/>
            </a:pPr>
            <a:r>
              <a:rPr lang="nb-NO" sz="1200" b="1" dirty="0" err="1"/>
              <a:t>You</a:t>
            </a:r>
            <a:r>
              <a:rPr lang="nb-NO" sz="1200" b="1" dirty="0"/>
              <a:t> </a:t>
            </a:r>
            <a:r>
              <a:rPr lang="nb-NO" sz="1200" b="1" dirty="0" err="1"/>
              <a:t>smiled</a:t>
            </a:r>
            <a:r>
              <a:rPr lang="nb-NO" sz="1200" b="1" dirty="0"/>
              <a:t>, and </a:t>
            </a:r>
            <a:r>
              <a:rPr lang="nb-NO" sz="1200" b="1" dirty="0" err="1"/>
              <a:t>then</a:t>
            </a:r>
            <a:r>
              <a:rPr lang="nb-NO" sz="1200" b="1" dirty="0"/>
              <a:t> </a:t>
            </a:r>
            <a:r>
              <a:rPr lang="nb-NO" sz="1200" b="1" dirty="0" err="1"/>
              <a:t>the</a:t>
            </a:r>
            <a:r>
              <a:rPr lang="nb-NO" sz="1200" b="1" dirty="0"/>
              <a:t> spell </a:t>
            </a:r>
            <a:r>
              <a:rPr lang="nb-NO" sz="1200" b="1" dirty="0" err="1"/>
              <a:t>was</a:t>
            </a:r>
            <a:r>
              <a:rPr lang="nb-NO" sz="1200" b="1" dirty="0"/>
              <a:t> </a:t>
            </a:r>
            <a:r>
              <a:rPr lang="nb-NO" sz="1200" b="1" dirty="0" err="1"/>
              <a:t>cast</a:t>
            </a:r>
            <a:endParaRPr lang="nb-NO" sz="1200" b="1" dirty="0"/>
          </a:p>
          <a:p>
            <a:pPr marL="0" indent="0" algn="ctr">
              <a:buNone/>
            </a:pPr>
            <a:r>
              <a:rPr lang="nb-NO" sz="1200" b="1" dirty="0"/>
              <a:t>And </a:t>
            </a:r>
            <a:r>
              <a:rPr lang="nb-NO" sz="1200" b="1" dirty="0" err="1"/>
              <a:t>here</a:t>
            </a:r>
            <a:r>
              <a:rPr lang="nb-NO" sz="1200" b="1" dirty="0"/>
              <a:t> </a:t>
            </a:r>
            <a:r>
              <a:rPr lang="nb-NO" sz="1200" b="1" dirty="0" err="1"/>
              <a:t>we</a:t>
            </a:r>
            <a:r>
              <a:rPr lang="nb-NO" sz="1200" b="1" dirty="0"/>
              <a:t> </a:t>
            </a:r>
            <a:r>
              <a:rPr lang="nb-NO" sz="1200" b="1" dirty="0" err="1"/>
              <a:t>are</a:t>
            </a:r>
            <a:r>
              <a:rPr lang="nb-NO" sz="1200" b="1" dirty="0"/>
              <a:t> in </a:t>
            </a:r>
            <a:r>
              <a:rPr lang="nb-NO" sz="1200" b="1" dirty="0" err="1"/>
              <a:t>Heaven</a:t>
            </a:r>
            <a:endParaRPr lang="nb-NO" sz="1200" b="1" dirty="0"/>
          </a:p>
          <a:p>
            <a:pPr marL="0" indent="0" algn="ctr">
              <a:buNone/>
            </a:pPr>
            <a:r>
              <a:rPr lang="nb-NO" sz="1200" b="1" dirty="0"/>
              <a:t>For </a:t>
            </a:r>
            <a:r>
              <a:rPr lang="nb-NO" sz="1200" b="1" dirty="0" err="1"/>
              <a:t>you</a:t>
            </a:r>
            <a:r>
              <a:rPr lang="nb-NO" sz="1200" b="1" dirty="0"/>
              <a:t> </a:t>
            </a:r>
            <a:r>
              <a:rPr lang="nb-NO" sz="1200" b="1" dirty="0" err="1"/>
              <a:t>are</a:t>
            </a:r>
            <a:r>
              <a:rPr lang="nb-NO" sz="1200" b="1" dirty="0"/>
              <a:t> mine at last</a:t>
            </a:r>
          </a:p>
          <a:p>
            <a:pPr marL="0" indent="0" algn="ctr">
              <a:buNone/>
            </a:pPr>
            <a:endParaRPr lang="nb-NO" sz="1200" dirty="0"/>
          </a:p>
          <a:p>
            <a:pPr marL="0" indent="0" algn="ctr">
              <a:buNone/>
            </a:pPr>
            <a:r>
              <a:rPr lang="nb-NO" sz="1200" b="1" dirty="0"/>
              <a:t>					</a:t>
            </a:r>
            <a:r>
              <a:rPr lang="nb-NO" sz="1100" b="1" dirty="0"/>
              <a:t>(Lydspor her: Chr. Aguilera Versjon 2: Den beste)</a:t>
            </a:r>
          </a:p>
        </p:txBody>
      </p:sp>
      <p:sp>
        <p:nvSpPr>
          <p:cNvPr id="5" name="Plassholder for dato 4"/>
          <p:cNvSpPr>
            <a:spLocks noGrp="1"/>
          </p:cNvSpPr>
          <p:nvPr>
            <p:ph type="dt" sz="half" idx="10"/>
          </p:nvPr>
        </p:nvSpPr>
        <p:spPr/>
        <p:txBody>
          <a:bodyPr/>
          <a:lstStyle/>
          <a:p>
            <a:fld id="{43E186F1-7A94-41B8-8DAA-6CB8DD468127}" type="datetime1">
              <a:rPr lang="nb-NO" smtClean="0">
                <a:latin typeface="Times New Roman" panose="02020603050405020304" pitchFamily="18" charset="0"/>
              </a:rPr>
              <a:t>12.05.2020</a:t>
            </a:fld>
            <a:endParaRPr lang="nb-NO" dirty="0">
              <a:latin typeface="Times New Roman" panose="02020603050405020304" pitchFamily="18" charset="0"/>
            </a:endParaRPr>
          </a:p>
        </p:txBody>
      </p:sp>
      <p:sp>
        <p:nvSpPr>
          <p:cNvPr id="4" name="Plassholder for bunntekst 3"/>
          <p:cNvSpPr>
            <a:spLocks noGrp="1"/>
          </p:cNvSpPr>
          <p:nvPr>
            <p:ph type="ftr" sz="quarter" idx="11"/>
          </p:nvPr>
        </p:nvSpPr>
        <p:spPr/>
        <p:txBody>
          <a:bodyPr/>
          <a:lstStyle/>
          <a:p>
            <a:r>
              <a:rPr lang="nb-NO" dirty="0">
                <a:latin typeface="Times New Roman" panose="02020603050405020304" pitchFamily="18" charset="0"/>
              </a:rPr>
              <a:t>Universitetet i Bergen</a:t>
            </a:r>
          </a:p>
        </p:txBody>
      </p:sp>
      <p:sp>
        <p:nvSpPr>
          <p:cNvPr id="6" name="Plassholder for lysbildenummer 5"/>
          <p:cNvSpPr>
            <a:spLocks noGrp="1"/>
          </p:cNvSpPr>
          <p:nvPr>
            <p:ph type="sldNum" sz="quarter" idx="12"/>
          </p:nvPr>
        </p:nvSpPr>
        <p:spPr/>
        <p:txBody>
          <a:bodyPr/>
          <a:lstStyle/>
          <a:p>
            <a:r>
              <a:rPr lang="nb-NO" dirty="0">
                <a:latin typeface="Times New Roman" panose="02020603050405020304" pitchFamily="18" charset="0"/>
              </a:rPr>
              <a:t>Side </a:t>
            </a:r>
            <a:fld id="{06C54713-27B5-4268-B680-29C9FB350413}" type="slidenum">
              <a:rPr lang="nb-NO" smtClean="0">
                <a:latin typeface="Times New Roman" panose="02020603050405020304" pitchFamily="18" charset="0"/>
              </a:rPr>
              <a:pPr/>
              <a:t>2</a:t>
            </a:fld>
            <a:endParaRPr lang="nb-NO" dirty="0">
              <a:latin typeface="Times New Roman" panose="02020603050405020304" pitchFamily="18" charset="0"/>
            </a:endParaRPr>
          </a:p>
        </p:txBody>
      </p:sp>
      <p:pic>
        <p:nvPicPr>
          <p:cNvPr id="7" name="Christina Aguilera - At Last.mp3" descr="Christina Aguilera - At Last.mp3">
            <a:hlinkClick r:id="" action="ppaction://media"/>
            <a:extLst>
              <a:ext uri="{FF2B5EF4-FFF2-40B4-BE49-F238E27FC236}">
                <a16:creationId xmlns:a16="http://schemas.microsoft.com/office/drawing/2014/main" id="{CDD6F04C-2583-394D-A5B7-AC2E033229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4165600" y="5658058"/>
            <a:ext cx="812800" cy="184931"/>
          </a:xfrm>
          <a:prstGeom prst="rect">
            <a:avLst/>
          </a:prstGeom>
        </p:spPr>
      </p:pic>
      <p:pic>
        <p:nvPicPr>
          <p:cNvPr id="9" name="Bilde 8" descr="Et bilde som inneholder kvinne, person, kjole, jente&#10;&#10;Automatisk generert beskrivelse">
            <a:extLst>
              <a:ext uri="{FF2B5EF4-FFF2-40B4-BE49-F238E27FC236}">
                <a16:creationId xmlns:a16="http://schemas.microsoft.com/office/drawing/2014/main" id="{E43CD449-214C-0D4B-BDC9-0099C463E7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8344" y="4653136"/>
            <a:ext cx="360040" cy="540000"/>
          </a:xfrm>
          <a:prstGeom prst="rect">
            <a:avLst/>
          </a:prstGeom>
        </p:spPr>
      </p:pic>
    </p:spTree>
    <p:extLst>
      <p:ext uri="{BB962C8B-B14F-4D97-AF65-F5344CB8AC3E}">
        <p14:creationId xmlns:p14="http://schemas.microsoft.com/office/powerpoint/2010/main" val="293697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93DF1F-77A9-4DF1-B08D-098AA38F5F46}"/>
              </a:ext>
            </a:extLst>
          </p:cNvPr>
          <p:cNvSpPr>
            <a:spLocks noGrp="1"/>
          </p:cNvSpPr>
          <p:nvPr>
            <p:ph type="title"/>
          </p:nvPr>
        </p:nvSpPr>
        <p:spPr>
          <a:xfrm>
            <a:off x="1022920" y="1015007"/>
            <a:ext cx="7365504" cy="652934"/>
          </a:xfrm>
        </p:spPr>
        <p:txBody>
          <a:bodyPr/>
          <a:lstStyle/>
          <a:p>
            <a:r>
              <a:rPr lang="en-US" sz="2400" dirty="0"/>
              <a:t>“At Last” – Scores		</a:t>
            </a:r>
            <a:r>
              <a:rPr lang="en-US" sz="1000" dirty="0"/>
              <a:t>(</a:t>
            </a:r>
            <a:r>
              <a:rPr lang="en-US" sz="1000" dirty="0" err="1"/>
              <a:t>Lydspor</a:t>
            </a:r>
            <a:r>
              <a:rPr lang="en-US" sz="1000" dirty="0"/>
              <a:t> </a:t>
            </a:r>
            <a:r>
              <a:rPr lang="en-US" sz="1000" dirty="0" err="1"/>
              <a:t>denne</a:t>
            </a:r>
            <a:r>
              <a:rPr lang="en-US" sz="1000" dirty="0"/>
              <a:t> </a:t>
            </a:r>
            <a:r>
              <a:rPr lang="en-US" sz="1000" dirty="0" err="1"/>
              <a:t>siden</a:t>
            </a:r>
            <a:r>
              <a:rPr lang="en-US" sz="1000" dirty="0"/>
              <a:t>: BEYONCÉ sin </a:t>
            </a:r>
            <a:r>
              <a:rPr lang="en-US" sz="1000" dirty="0" err="1"/>
              <a:t>versjon</a:t>
            </a:r>
            <a:r>
              <a:rPr lang="en-US" sz="1000" dirty="0"/>
              <a:t> av “At Last’)</a:t>
            </a:r>
          </a:p>
        </p:txBody>
      </p:sp>
      <p:pic>
        <p:nvPicPr>
          <p:cNvPr id="4" name="Bilde 3" descr="Et bilde som inneholder tekst&#10;&#10;Automatisk generert beskrivelse">
            <a:extLst>
              <a:ext uri="{FF2B5EF4-FFF2-40B4-BE49-F238E27FC236}">
                <a16:creationId xmlns:a16="http://schemas.microsoft.com/office/drawing/2014/main" id="{7CCA9930-C2DE-D44E-8550-5B50F6EBA3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838" y="1798634"/>
            <a:ext cx="2750760" cy="3888000"/>
          </a:xfrm>
          <a:prstGeom prst="rect">
            <a:avLst/>
          </a:prstGeom>
          <a:noFill/>
        </p:spPr>
      </p:pic>
      <p:sp>
        <p:nvSpPr>
          <p:cNvPr id="11" name="Date Placeholder 3">
            <a:extLst>
              <a:ext uri="{FF2B5EF4-FFF2-40B4-BE49-F238E27FC236}">
                <a16:creationId xmlns:a16="http://schemas.microsoft.com/office/drawing/2014/main" id="{43299BE2-0EE6-4379-9A7C-36BF858B6D4E}"/>
              </a:ext>
            </a:extLst>
          </p:cNvPr>
          <p:cNvSpPr>
            <a:spLocks noGrp="1"/>
          </p:cNvSpPr>
          <p:nvPr>
            <p:ph type="dt" sz="half" idx="10"/>
          </p:nvPr>
        </p:nvSpPr>
        <p:spPr>
          <a:xfrm>
            <a:off x="467544" y="6300000"/>
            <a:ext cx="936104" cy="216024"/>
          </a:xfrm>
        </p:spPr>
        <p:txBody>
          <a:bodyPr/>
          <a:lstStyle/>
          <a:p>
            <a:pPr>
              <a:spcAft>
                <a:spcPts val="600"/>
              </a:spcAft>
            </a:pPr>
            <a:fld id="{D0DBA0F6-E0D7-40C5-92E9-D6F9F9998AED}" type="datetime1">
              <a:rPr lang="nb-NO" smtClean="0"/>
              <a:pPr>
                <a:spcAft>
                  <a:spcPts val="600"/>
                </a:spcAft>
              </a:pPr>
              <a:t>12.05.2020</a:t>
            </a:fld>
            <a:endParaRPr lang="nb-NO"/>
          </a:p>
        </p:txBody>
      </p:sp>
      <p:sp>
        <p:nvSpPr>
          <p:cNvPr id="13" name="Footer Placeholder 4">
            <a:extLst>
              <a:ext uri="{FF2B5EF4-FFF2-40B4-BE49-F238E27FC236}">
                <a16:creationId xmlns:a16="http://schemas.microsoft.com/office/drawing/2014/main" id="{E0A71DB7-7139-4C4C-B608-D4ACED214E52}"/>
              </a:ext>
            </a:extLst>
          </p:cNvPr>
          <p:cNvSpPr>
            <a:spLocks noGrp="1"/>
          </p:cNvSpPr>
          <p:nvPr>
            <p:ph type="ftr" sz="quarter" idx="11"/>
          </p:nvPr>
        </p:nvSpPr>
        <p:spPr>
          <a:xfrm>
            <a:off x="1404000" y="486000"/>
            <a:ext cx="6336000" cy="540000"/>
          </a:xfrm>
        </p:spPr>
        <p:txBody>
          <a:bodyPr/>
          <a:lstStyle/>
          <a:p>
            <a:pPr>
              <a:spcAft>
                <a:spcPts val="600"/>
              </a:spcAft>
            </a:pPr>
            <a:r>
              <a:rPr lang="nb-NO" dirty="0"/>
              <a:t>Universitetet i Bergen</a:t>
            </a:r>
          </a:p>
        </p:txBody>
      </p:sp>
      <p:sp>
        <p:nvSpPr>
          <p:cNvPr id="15" name="Slide Number Placeholder 5">
            <a:extLst>
              <a:ext uri="{FF2B5EF4-FFF2-40B4-BE49-F238E27FC236}">
                <a16:creationId xmlns:a16="http://schemas.microsoft.com/office/drawing/2014/main" id="{ED545A9C-059E-4032-A5B2-16EB6D1C4D65}"/>
              </a:ext>
            </a:extLst>
          </p:cNvPr>
          <p:cNvSpPr>
            <a:spLocks noGrp="1"/>
          </p:cNvSpPr>
          <p:nvPr>
            <p:ph type="sldNum" sz="quarter" idx="12"/>
          </p:nvPr>
        </p:nvSpPr>
        <p:spPr>
          <a:xfrm>
            <a:off x="1702418" y="6300000"/>
            <a:ext cx="709342" cy="216024"/>
          </a:xfrm>
        </p:spPr>
        <p:txBody>
          <a:bodyPr/>
          <a:lstStyle/>
          <a:p>
            <a:pPr>
              <a:spcAft>
                <a:spcPts val="600"/>
              </a:spcAft>
            </a:pPr>
            <a:r>
              <a:rPr lang="nb-NO"/>
              <a:t>Side </a:t>
            </a:r>
            <a:fld id="{06C54713-27B5-4268-B680-29C9FB350413}" type="slidenum">
              <a:rPr lang="nb-NO" smtClean="0"/>
              <a:pPr>
                <a:spcAft>
                  <a:spcPts val="600"/>
                </a:spcAft>
              </a:pPr>
              <a:t>3</a:t>
            </a:fld>
            <a:endParaRPr lang="nb-NO"/>
          </a:p>
        </p:txBody>
      </p:sp>
      <p:pic>
        <p:nvPicPr>
          <p:cNvPr id="3" name="Bilde 2" descr="Et bilde som inneholder person, klær, kvinne, holder&#10;&#10;Automatisk generert beskrivelse">
            <a:extLst>
              <a:ext uri="{FF2B5EF4-FFF2-40B4-BE49-F238E27FC236}">
                <a16:creationId xmlns:a16="http://schemas.microsoft.com/office/drawing/2014/main" id="{6DD0A441-8410-274B-896E-5F0F2904DB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5655" y="2060848"/>
            <a:ext cx="1728192" cy="2347482"/>
          </a:xfrm>
          <a:prstGeom prst="rect">
            <a:avLst/>
          </a:prstGeom>
        </p:spPr>
      </p:pic>
      <p:sp>
        <p:nvSpPr>
          <p:cNvPr id="5" name="TekstSylinder 4">
            <a:extLst>
              <a:ext uri="{FF2B5EF4-FFF2-40B4-BE49-F238E27FC236}">
                <a16:creationId xmlns:a16="http://schemas.microsoft.com/office/drawing/2014/main" id="{776DBDD3-E947-9B4E-BE40-00BC49E4C996}"/>
              </a:ext>
            </a:extLst>
          </p:cNvPr>
          <p:cNvSpPr txBox="1"/>
          <p:nvPr/>
        </p:nvSpPr>
        <p:spPr>
          <a:xfrm>
            <a:off x="5879690" y="5004619"/>
            <a:ext cx="184731" cy="369332"/>
          </a:xfrm>
          <a:prstGeom prst="rect">
            <a:avLst/>
          </a:prstGeom>
          <a:noFill/>
        </p:spPr>
        <p:txBody>
          <a:bodyPr wrap="none" rtlCol="0">
            <a:spAutoFit/>
          </a:bodyPr>
          <a:lstStyle/>
          <a:p>
            <a:endParaRPr lang="nb-NO" dirty="0"/>
          </a:p>
        </p:txBody>
      </p:sp>
      <p:pic>
        <p:nvPicPr>
          <p:cNvPr id="7" name="21 At Last (Live).m4a" descr="21 At Last (Live).m4a">
            <a:hlinkClick r:id="" action="ppaction://media"/>
            <a:extLst>
              <a:ext uri="{FF2B5EF4-FFF2-40B4-BE49-F238E27FC236}">
                <a16:creationId xmlns:a16="http://schemas.microsoft.com/office/drawing/2014/main" id="{06D72048-8E89-8F4F-9BC0-3058BEF30F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65655" y="4581129"/>
            <a:ext cx="662529" cy="369332"/>
          </a:xfrm>
          <a:prstGeom prst="rect">
            <a:avLst/>
          </a:prstGeom>
        </p:spPr>
      </p:pic>
    </p:spTree>
    <p:extLst>
      <p:ext uri="{BB962C8B-B14F-4D97-AF65-F5344CB8AC3E}">
        <p14:creationId xmlns:p14="http://schemas.microsoft.com/office/powerpoint/2010/main" val="105504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9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54340F-D4B2-A44D-AD2A-54E9148CC565}"/>
              </a:ext>
            </a:extLst>
          </p:cNvPr>
          <p:cNvSpPr>
            <a:spLocks noGrp="1"/>
          </p:cNvSpPr>
          <p:nvPr>
            <p:ph type="title"/>
          </p:nvPr>
        </p:nvSpPr>
        <p:spPr/>
        <p:txBody>
          <a:bodyPr/>
          <a:lstStyle/>
          <a:p>
            <a:pPr>
              <a:lnSpc>
                <a:spcPct val="150000"/>
              </a:lnSpc>
            </a:pPr>
            <a:r>
              <a:rPr lang="en-US" sz="1400" dirty="0" err="1"/>
              <a:t>Lydspor</a:t>
            </a:r>
            <a:r>
              <a:rPr lang="en-US" sz="1400" dirty="0"/>
              <a:t> </a:t>
            </a:r>
            <a:r>
              <a:rPr lang="en-US" sz="1400" dirty="0" err="1"/>
              <a:t>denne</a:t>
            </a:r>
            <a:r>
              <a:rPr lang="en-US" sz="1400" dirty="0"/>
              <a:t> </a:t>
            </a:r>
            <a:r>
              <a:rPr lang="en-US" sz="1400" dirty="0" err="1"/>
              <a:t>siden</a:t>
            </a:r>
            <a:r>
              <a:rPr lang="en-US" sz="1400" dirty="0"/>
              <a:t>: JEFF LYNNE sin </a:t>
            </a:r>
            <a:r>
              <a:rPr lang="en-US" sz="1400" dirty="0" err="1"/>
              <a:t>versjon</a:t>
            </a:r>
            <a:r>
              <a:rPr lang="en-US" sz="1400" dirty="0"/>
              <a:t> av “At Last”.</a:t>
            </a:r>
            <a:br>
              <a:rPr lang="en-US" sz="1400" dirty="0"/>
            </a:br>
            <a:r>
              <a:rPr lang="en-US" sz="1000" dirty="0"/>
              <a:t>Her, </a:t>
            </a:r>
            <a:r>
              <a:rPr lang="en-US" sz="1000" dirty="0" err="1"/>
              <a:t>på</a:t>
            </a:r>
            <a:r>
              <a:rPr lang="en-US" sz="1000" dirty="0"/>
              <a:t> YouTube, </a:t>
            </a:r>
            <a:r>
              <a:rPr lang="en-US" sz="1000" dirty="0" err="1"/>
              <a:t>finner</a:t>
            </a:r>
            <a:r>
              <a:rPr lang="en-US" sz="1000" dirty="0"/>
              <a:t> du TINA MOORE sin </a:t>
            </a:r>
            <a:r>
              <a:rPr lang="en-US" sz="1000" dirty="0" err="1"/>
              <a:t>versjon</a:t>
            </a:r>
            <a:r>
              <a:rPr lang="en-US" sz="1000" dirty="0"/>
              <a:t>: </a:t>
            </a:r>
            <a:r>
              <a:rPr lang="en-US" sz="1000" dirty="0">
                <a:hlinkClick r:id="rId5"/>
              </a:rPr>
              <a:t>https://www.youtube.com/watch?v=IxQHuqCJTTQ</a:t>
            </a:r>
            <a:br>
              <a:rPr lang="en-US" sz="1000" dirty="0"/>
            </a:br>
            <a:r>
              <a:rPr lang="en-US" sz="1000" dirty="0"/>
              <a:t>Her, </a:t>
            </a:r>
            <a:r>
              <a:rPr lang="en-US" sz="1000" dirty="0" err="1"/>
              <a:t>på</a:t>
            </a:r>
            <a:r>
              <a:rPr lang="en-US" sz="1000" dirty="0"/>
              <a:t> YouTube, </a:t>
            </a:r>
            <a:r>
              <a:rPr lang="en-US" sz="1000" dirty="0" err="1"/>
              <a:t>er</a:t>
            </a:r>
            <a:r>
              <a:rPr lang="en-US" sz="1000" dirty="0"/>
              <a:t> MARTINA </a:t>
            </a:r>
            <a:r>
              <a:rPr lang="en-US" sz="1000" dirty="0" err="1"/>
              <a:t>McBRIDE</a:t>
            </a:r>
            <a:r>
              <a:rPr lang="en-US" sz="1000" dirty="0"/>
              <a:t> SIN VERSJON; </a:t>
            </a:r>
            <a:r>
              <a:rPr lang="en-US" sz="1000" dirty="0">
                <a:hlinkClick r:id="rId6"/>
              </a:rPr>
              <a:t>https://www.youtube.com/watch?v=UTOlyq6veE8</a:t>
            </a:r>
            <a:r>
              <a:rPr lang="en-US" sz="1000" dirty="0"/>
              <a:t> </a:t>
            </a:r>
            <a:endParaRPr lang="nb-NO" sz="1000" dirty="0"/>
          </a:p>
        </p:txBody>
      </p:sp>
      <p:pic>
        <p:nvPicPr>
          <p:cNvPr id="8" name="Plassholder for innhold 7" descr="Et bilde som inneholder mann, person, briller, har på seg&#10;&#10;Automatisk generert beskrivelse">
            <a:extLst>
              <a:ext uri="{FF2B5EF4-FFF2-40B4-BE49-F238E27FC236}">
                <a16:creationId xmlns:a16="http://schemas.microsoft.com/office/drawing/2014/main" id="{52840337-73DE-4940-8690-3E800B4DB9DA}"/>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4644008" y="2276872"/>
            <a:ext cx="3528392" cy="2304256"/>
          </a:xfrm>
        </p:spPr>
      </p:pic>
      <p:sp>
        <p:nvSpPr>
          <p:cNvPr id="4" name="Plassholder for dato 3">
            <a:extLst>
              <a:ext uri="{FF2B5EF4-FFF2-40B4-BE49-F238E27FC236}">
                <a16:creationId xmlns:a16="http://schemas.microsoft.com/office/drawing/2014/main" id="{4C532513-5667-8D4F-A30E-B5D6BAA7E4CB}"/>
              </a:ext>
            </a:extLst>
          </p:cNvPr>
          <p:cNvSpPr>
            <a:spLocks noGrp="1"/>
          </p:cNvSpPr>
          <p:nvPr>
            <p:ph type="dt" sz="half" idx="10"/>
          </p:nvPr>
        </p:nvSpPr>
        <p:spPr/>
        <p:txBody>
          <a:bodyPr/>
          <a:lstStyle/>
          <a:p>
            <a:fld id="{D0DBA0F6-E0D7-40C5-92E9-D6F9F9998AED}" type="datetime1">
              <a:rPr lang="nb-NO" smtClean="0"/>
              <a:t>13.05.2020</a:t>
            </a:fld>
            <a:endParaRPr lang="nb-NO" dirty="0"/>
          </a:p>
        </p:txBody>
      </p:sp>
      <p:sp>
        <p:nvSpPr>
          <p:cNvPr id="5" name="Plassholder for bunntekst 4">
            <a:extLst>
              <a:ext uri="{FF2B5EF4-FFF2-40B4-BE49-F238E27FC236}">
                <a16:creationId xmlns:a16="http://schemas.microsoft.com/office/drawing/2014/main" id="{55F3C53A-1581-5940-A888-2A815AEA07CD}"/>
              </a:ext>
            </a:extLst>
          </p:cNvPr>
          <p:cNvSpPr>
            <a:spLocks noGrp="1"/>
          </p:cNvSpPr>
          <p:nvPr>
            <p:ph type="ftr" sz="quarter" idx="11"/>
          </p:nvPr>
        </p:nvSpPr>
        <p:spPr/>
        <p:txBody>
          <a:bodyPr/>
          <a:lstStyle/>
          <a:p>
            <a:r>
              <a:rPr lang="nb-NO"/>
              <a:t>Universitetet i Bergen</a:t>
            </a:r>
            <a:endParaRPr lang="nb-NO" dirty="0"/>
          </a:p>
        </p:txBody>
      </p:sp>
      <p:sp>
        <p:nvSpPr>
          <p:cNvPr id="6" name="Plassholder for lysbildenummer 5">
            <a:extLst>
              <a:ext uri="{FF2B5EF4-FFF2-40B4-BE49-F238E27FC236}">
                <a16:creationId xmlns:a16="http://schemas.microsoft.com/office/drawing/2014/main" id="{DD1787FA-FBC2-3F49-BCB6-55F8A666FDA2}"/>
              </a:ext>
            </a:extLst>
          </p:cNvPr>
          <p:cNvSpPr>
            <a:spLocks noGrp="1"/>
          </p:cNvSpPr>
          <p:nvPr>
            <p:ph type="sldNum" sz="quarter" idx="12"/>
          </p:nvPr>
        </p:nvSpPr>
        <p:spPr/>
        <p:txBody>
          <a:bodyPr/>
          <a:lstStyle/>
          <a:p>
            <a:r>
              <a:rPr lang="nb-NO"/>
              <a:t>Side </a:t>
            </a:r>
            <a:fld id="{06C54713-27B5-4268-B680-29C9FB350413}" type="slidenum">
              <a:rPr lang="nb-NO" smtClean="0"/>
              <a:pPr/>
              <a:t>4</a:t>
            </a:fld>
            <a:endParaRPr lang="nb-NO" dirty="0"/>
          </a:p>
        </p:txBody>
      </p:sp>
      <p:pic>
        <p:nvPicPr>
          <p:cNvPr id="10" name="Bilde 9">
            <a:extLst>
              <a:ext uri="{FF2B5EF4-FFF2-40B4-BE49-F238E27FC236}">
                <a16:creationId xmlns:a16="http://schemas.microsoft.com/office/drawing/2014/main" id="{E16FB66D-0615-644D-8801-AB4C74CE8A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616" y="2295128"/>
            <a:ext cx="3048000" cy="2286000"/>
          </a:xfrm>
          <a:prstGeom prst="rect">
            <a:avLst/>
          </a:prstGeom>
        </p:spPr>
      </p:pic>
      <p:pic>
        <p:nvPicPr>
          <p:cNvPr id="11" name="08 At Last.m4a" descr="08 At Last.m4a">
            <a:hlinkClick r:id="" action="ppaction://media"/>
            <a:extLst>
              <a:ext uri="{FF2B5EF4-FFF2-40B4-BE49-F238E27FC236}">
                <a16:creationId xmlns:a16="http://schemas.microsoft.com/office/drawing/2014/main" id="{11E21AB0-E853-3541-B240-640000BD4DF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92872" y="4869160"/>
            <a:ext cx="812800" cy="812800"/>
          </a:xfrm>
          <a:prstGeom prst="rect">
            <a:avLst/>
          </a:prstGeom>
        </p:spPr>
      </p:pic>
    </p:spTree>
    <p:extLst>
      <p:ext uri="{BB962C8B-B14F-4D97-AF65-F5344CB8AC3E}">
        <p14:creationId xmlns:p14="http://schemas.microsoft.com/office/powerpoint/2010/main" val="241081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06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CC1D30-B92A-6B43-AD79-393F04DD4624}"/>
              </a:ext>
            </a:extLst>
          </p:cNvPr>
          <p:cNvSpPr>
            <a:spLocks noGrp="1"/>
          </p:cNvSpPr>
          <p:nvPr>
            <p:ph type="title"/>
          </p:nvPr>
        </p:nvSpPr>
        <p:spPr/>
        <p:txBody>
          <a:bodyPr/>
          <a:lstStyle/>
          <a:p>
            <a:r>
              <a:rPr lang="en-US" sz="1400" dirty="0"/>
              <a:t>(</a:t>
            </a:r>
            <a:r>
              <a:rPr lang="en-US" sz="1400" dirty="0" err="1"/>
              <a:t>Lydspor</a:t>
            </a:r>
            <a:r>
              <a:rPr lang="en-US" sz="1400" dirty="0"/>
              <a:t> </a:t>
            </a:r>
            <a:r>
              <a:rPr lang="en-US" sz="1400" dirty="0" err="1"/>
              <a:t>denne</a:t>
            </a:r>
            <a:r>
              <a:rPr lang="en-US" sz="1400" dirty="0"/>
              <a:t> </a:t>
            </a:r>
            <a:r>
              <a:rPr lang="en-US" sz="1400" dirty="0" err="1"/>
              <a:t>siden</a:t>
            </a:r>
            <a:r>
              <a:rPr lang="en-US" sz="1400" dirty="0"/>
              <a:t>: JONI MITCHELL sin </a:t>
            </a:r>
            <a:r>
              <a:rPr lang="en-US" sz="1400" dirty="0" err="1"/>
              <a:t>versjon</a:t>
            </a:r>
            <a:r>
              <a:rPr lang="en-US" sz="1400" dirty="0"/>
              <a:t> av “At Last”)</a:t>
            </a:r>
            <a:endParaRPr lang="nb-NO" sz="1400" dirty="0"/>
          </a:p>
        </p:txBody>
      </p:sp>
      <p:pic>
        <p:nvPicPr>
          <p:cNvPr id="8" name="Plassholder for innhold 7" descr="Et bilde som inneholder person, kvinne, innendørs, ser&#10;&#10;Automatisk generert beskrivelse">
            <a:extLst>
              <a:ext uri="{FF2B5EF4-FFF2-40B4-BE49-F238E27FC236}">
                <a16:creationId xmlns:a16="http://schemas.microsoft.com/office/drawing/2014/main" id="{8BCAD58A-DCA9-E044-9FA0-7AFC5530DCF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55576" y="2348880"/>
            <a:ext cx="3816424" cy="2286000"/>
          </a:xfrm>
        </p:spPr>
      </p:pic>
      <p:sp>
        <p:nvSpPr>
          <p:cNvPr id="4" name="Plassholder for dato 3">
            <a:extLst>
              <a:ext uri="{FF2B5EF4-FFF2-40B4-BE49-F238E27FC236}">
                <a16:creationId xmlns:a16="http://schemas.microsoft.com/office/drawing/2014/main" id="{CEF0AFE2-8FE8-3C4C-B2A4-93F78A461FEA}"/>
              </a:ext>
            </a:extLst>
          </p:cNvPr>
          <p:cNvSpPr>
            <a:spLocks noGrp="1"/>
          </p:cNvSpPr>
          <p:nvPr>
            <p:ph type="dt" sz="half" idx="10"/>
          </p:nvPr>
        </p:nvSpPr>
        <p:spPr/>
        <p:txBody>
          <a:bodyPr/>
          <a:lstStyle/>
          <a:p>
            <a:fld id="{D0DBA0F6-E0D7-40C5-92E9-D6F9F9998AED}" type="datetime1">
              <a:rPr lang="nb-NO" smtClean="0"/>
              <a:t>13.05.2020</a:t>
            </a:fld>
            <a:endParaRPr lang="nb-NO" dirty="0"/>
          </a:p>
        </p:txBody>
      </p:sp>
      <p:sp>
        <p:nvSpPr>
          <p:cNvPr id="5" name="Plassholder for bunntekst 4">
            <a:extLst>
              <a:ext uri="{FF2B5EF4-FFF2-40B4-BE49-F238E27FC236}">
                <a16:creationId xmlns:a16="http://schemas.microsoft.com/office/drawing/2014/main" id="{72CDAE9A-65FA-8143-94AC-F2BAEEDA2425}"/>
              </a:ext>
            </a:extLst>
          </p:cNvPr>
          <p:cNvSpPr>
            <a:spLocks noGrp="1"/>
          </p:cNvSpPr>
          <p:nvPr>
            <p:ph type="ftr" sz="quarter" idx="11"/>
          </p:nvPr>
        </p:nvSpPr>
        <p:spPr/>
        <p:txBody>
          <a:bodyPr/>
          <a:lstStyle/>
          <a:p>
            <a:r>
              <a:rPr lang="nb-NO"/>
              <a:t>Universitetet i Bergen</a:t>
            </a:r>
            <a:endParaRPr lang="nb-NO" dirty="0"/>
          </a:p>
        </p:txBody>
      </p:sp>
      <p:sp>
        <p:nvSpPr>
          <p:cNvPr id="6" name="Plassholder for lysbildenummer 5">
            <a:extLst>
              <a:ext uri="{FF2B5EF4-FFF2-40B4-BE49-F238E27FC236}">
                <a16:creationId xmlns:a16="http://schemas.microsoft.com/office/drawing/2014/main" id="{66CD41B0-C835-454F-BCDC-014F70F00EE5}"/>
              </a:ext>
            </a:extLst>
          </p:cNvPr>
          <p:cNvSpPr>
            <a:spLocks noGrp="1"/>
          </p:cNvSpPr>
          <p:nvPr>
            <p:ph type="sldNum" sz="quarter" idx="12"/>
          </p:nvPr>
        </p:nvSpPr>
        <p:spPr/>
        <p:txBody>
          <a:bodyPr/>
          <a:lstStyle/>
          <a:p>
            <a:r>
              <a:rPr lang="nb-NO"/>
              <a:t>Side </a:t>
            </a:r>
            <a:fld id="{06C54713-27B5-4268-B680-29C9FB350413}" type="slidenum">
              <a:rPr lang="nb-NO" smtClean="0"/>
              <a:pPr/>
              <a:t>5</a:t>
            </a:fld>
            <a:endParaRPr lang="nb-NO" dirty="0"/>
          </a:p>
        </p:txBody>
      </p:sp>
      <p:pic>
        <p:nvPicPr>
          <p:cNvPr id="10" name="Bilde 9" descr="Et bilde som inneholder person, holder, kvinne, har på seg&#10;&#10;Automatisk generert beskrivelse">
            <a:extLst>
              <a:ext uri="{FF2B5EF4-FFF2-40B4-BE49-F238E27FC236}">
                <a16:creationId xmlns:a16="http://schemas.microsoft.com/office/drawing/2014/main" id="{99414C16-C0DD-1149-ABD2-487965EBB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6056" y="2348880"/>
            <a:ext cx="3456384" cy="2286000"/>
          </a:xfrm>
          <a:prstGeom prst="rect">
            <a:avLst/>
          </a:prstGeom>
        </p:spPr>
      </p:pic>
      <p:pic>
        <p:nvPicPr>
          <p:cNvPr id="12" name="02 At Last.m4a" descr="02 At Last.m4a">
            <a:hlinkClick r:id="" action="ppaction://media"/>
            <a:extLst>
              <a:ext uri="{FF2B5EF4-FFF2-40B4-BE49-F238E27FC236}">
                <a16:creationId xmlns:a16="http://schemas.microsoft.com/office/drawing/2014/main" id="{F9B806E1-8448-3948-BF50-F533401F1C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99272" y="5056257"/>
            <a:ext cx="812800" cy="812800"/>
          </a:xfrm>
          <a:prstGeom prst="rect">
            <a:avLst/>
          </a:prstGeom>
        </p:spPr>
      </p:pic>
    </p:spTree>
    <p:extLst>
      <p:ext uri="{BB962C8B-B14F-4D97-AF65-F5344CB8AC3E}">
        <p14:creationId xmlns:p14="http://schemas.microsoft.com/office/powerpoint/2010/main" val="130901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70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91907A-095D-694E-B73B-7E82A2CDECE7}"/>
              </a:ext>
            </a:extLst>
          </p:cNvPr>
          <p:cNvSpPr>
            <a:spLocks noGrp="1"/>
          </p:cNvSpPr>
          <p:nvPr>
            <p:ph type="title"/>
          </p:nvPr>
        </p:nvSpPr>
        <p:spPr/>
        <p:txBody>
          <a:bodyPr/>
          <a:lstStyle/>
          <a:p>
            <a:r>
              <a:rPr lang="en-US" sz="1400" dirty="0"/>
              <a:t>(</a:t>
            </a:r>
            <a:r>
              <a:rPr lang="en-US" sz="1400" dirty="0" err="1"/>
              <a:t>Lydspor</a:t>
            </a:r>
            <a:r>
              <a:rPr lang="en-US" sz="1400" dirty="0"/>
              <a:t> </a:t>
            </a:r>
            <a:r>
              <a:rPr lang="en-US" sz="1400" dirty="0" err="1"/>
              <a:t>denne</a:t>
            </a:r>
            <a:r>
              <a:rPr lang="en-US" sz="1400" dirty="0"/>
              <a:t> </a:t>
            </a:r>
            <a:r>
              <a:rPr lang="en-US" sz="1400" dirty="0" err="1"/>
              <a:t>siden</a:t>
            </a:r>
            <a:r>
              <a:rPr lang="en-US" sz="1400" dirty="0"/>
              <a:t>: CHET BAKER sin </a:t>
            </a:r>
            <a:r>
              <a:rPr lang="en-US" sz="1400" dirty="0" err="1"/>
              <a:t>versjon</a:t>
            </a:r>
            <a:r>
              <a:rPr lang="en-US" sz="1400" dirty="0"/>
              <a:t> av “At Last”)</a:t>
            </a:r>
            <a:endParaRPr lang="nb-NO" sz="1400" dirty="0"/>
          </a:p>
        </p:txBody>
      </p:sp>
      <p:pic>
        <p:nvPicPr>
          <p:cNvPr id="8" name="Plassholder for innhold 7" descr="Et bilde som inneholder mann, person, foto, svart&#10;&#10;Automatisk generert beskrivelse">
            <a:extLst>
              <a:ext uri="{FF2B5EF4-FFF2-40B4-BE49-F238E27FC236}">
                <a16:creationId xmlns:a16="http://schemas.microsoft.com/office/drawing/2014/main" id="{EBCB5584-A416-294A-9BA8-068A64741D1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219720" y="1988840"/>
            <a:ext cx="2520280" cy="3237582"/>
          </a:xfrm>
        </p:spPr>
      </p:pic>
      <p:sp>
        <p:nvSpPr>
          <p:cNvPr id="4" name="Plassholder for dato 3">
            <a:extLst>
              <a:ext uri="{FF2B5EF4-FFF2-40B4-BE49-F238E27FC236}">
                <a16:creationId xmlns:a16="http://schemas.microsoft.com/office/drawing/2014/main" id="{272E70A8-66DC-324F-8FCC-BA913D4FAA9D}"/>
              </a:ext>
            </a:extLst>
          </p:cNvPr>
          <p:cNvSpPr>
            <a:spLocks noGrp="1"/>
          </p:cNvSpPr>
          <p:nvPr>
            <p:ph type="dt" sz="half" idx="10"/>
          </p:nvPr>
        </p:nvSpPr>
        <p:spPr/>
        <p:txBody>
          <a:bodyPr/>
          <a:lstStyle/>
          <a:p>
            <a:fld id="{D0DBA0F6-E0D7-40C5-92E9-D6F9F9998AED}" type="datetime1">
              <a:rPr lang="nb-NO" smtClean="0"/>
              <a:t>13.05.2020</a:t>
            </a:fld>
            <a:endParaRPr lang="nb-NO" dirty="0"/>
          </a:p>
        </p:txBody>
      </p:sp>
      <p:sp>
        <p:nvSpPr>
          <p:cNvPr id="5" name="Plassholder for bunntekst 4">
            <a:extLst>
              <a:ext uri="{FF2B5EF4-FFF2-40B4-BE49-F238E27FC236}">
                <a16:creationId xmlns:a16="http://schemas.microsoft.com/office/drawing/2014/main" id="{4F857E85-5510-4046-AF84-D8F58F2B8FAF}"/>
              </a:ext>
            </a:extLst>
          </p:cNvPr>
          <p:cNvSpPr>
            <a:spLocks noGrp="1"/>
          </p:cNvSpPr>
          <p:nvPr>
            <p:ph type="ftr" sz="quarter" idx="11"/>
          </p:nvPr>
        </p:nvSpPr>
        <p:spPr/>
        <p:txBody>
          <a:bodyPr/>
          <a:lstStyle/>
          <a:p>
            <a:r>
              <a:rPr lang="nb-NO"/>
              <a:t>Universitetet i Bergen</a:t>
            </a:r>
            <a:endParaRPr lang="nb-NO" dirty="0"/>
          </a:p>
        </p:txBody>
      </p:sp>
      <p:sp>
        <p:nvSpPr>
          <p:cNvPr id="6" name="Plassholder for lysbildenummer 5">
            <a:extLst>
              <a:ext uri="{FF2B5EF4-FFF2-40B4-BE49-F238E27FC236}">
                <a16:creationId xmlns:a16="http://schemas.microsoft.com/office/drawing/2014/main" id="{2A155883-2467-374B-80D4-EB7C273B2C7D}"/>
              </a:ext>
            </a:extLst>
          </p:cNvPr>
          <p:cNvSpPr>
            <a:spLocks noGrp="1"/>
          </p:cNvSpPr>
          <p:nvPr>
            <p:ph type="sldNum" sz="quarter" idx="12"/>
          </p:nvPr>
        </p:nvSpPr>
        <p:spPr/>
        <p:txBody>
          <a:bodyPr/>
          <a:lstStyle/>
          <a:p>
            <a:r>
              <a:rPr lang="nb-NO"/>
              <a:t>Side </a:t>
            </a:r>
            <a:fld id="{06C54713-27B5-4268-B680-29C9FB350413}" type="slidenum">
              <a:rPr lang="nb-NO" smtClean="0"/>
              <a:pPr/>
              <a:t>6</a:t>
            </a:fld>
            <a:endParaRPr lang="nb-NO" dirty="0"/>
          </a:p>
        </p:txBody>
      </p:sp>
      <p:pic>
        <p:nvPicPr>
          <p:cNvPr id="10" name="Bilde 9" descr="Et bilde som inneholder musikk, messing, person, mann&#10;&#10;Automatisk generert beskrivelse">
            <a:extLst>
              <a:ext uri="{FF2B5EF4-FFF2-40B4-BE49-F238E27FC236}">
                <a16:creationId xmlns:a16="http://schemas.microsoft.com/office/drawing/2014/main" id="{44E81E01-267A-3848-A671-84A4F2444B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1640" y="2996952"/>
            <a:ext cx="3384376" cy="2069592"/>
          </a:xfrm>
          <a:prstGeom prst="rect">
            <a:avLst/>
          </a:prstGeom>
        </p:spPr>
      </p:pic>
      <p:pic>
        <p:nvPicPr>
          <p:cNvPr id="11" name="At Last - Chet Baker.mp3" descr="At Last - Chet Baker.mp3">
            <a:hlinkClick r:id="" action="ppaction://media"/>
            <a:extLst>
              <a:ext uri="{FF2B5EF4-FFF2-40B4-BE49-F238E27FC236}">
                <a16:creationId xmlns:a16="http://schemas.microsoft.com/office/drawing/2014/main" id="{6A26D8C0-8D19-5341-BFC4-8CB567F971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55068" y="5226422"/>
            <a:ext cx="812800" cy="812800"/>
          </a:xfrm>
          <a:prstGeom prst="rect">
            <a:avLst/>
          </a:prstGeom>
        </p:spPr>
      </p:pic>
    </p:spTree>
    <p:extLst>
      <p:ext uri="{BB962C8B-B14F-4D97-AF65-F5344CB8AC3E}">
        <p14:creationId xmlns:p14="http://schemas.microsoft.com/office/powerpoint/2010/main" val="75819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82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CAFC81-E87F-B743-AE9A-3BEAE4FAB8C5}"/>
              </a:ext>
            </a:extLst>
          </p:cNvPr>
          <p:cNvSpPr>
            <a:spLocks noGrp="1"/>
          </p:cNvSpPr>
          <p:nvPr>
            <p:ph type="title"/>
          </p:nvPr>
        </p:nvSpPr>
        <p:spPr/>
        <p:txBody>
          <a:bodyPr/>
          <a:lstStyle/>
          <a:p>
            <a:pPr>
              <a:lnSpc>
                <a:spcPct val="100000"/>
              </a:lnSpc>
            </a:pPr>
            <a:r>
              <a:rPr lang="en-US" sz="1200" dirty="0" err="1"/>
              <a:t>Hovedlydsporet</a:t>
            </a:r>
            <a:r>
              <a:rPr lang="en-US" sz="1200" dirty="0"/>
              <a:t> </a:t>
            </a:r>
            <a:r>
              <a:rPr lang="en-US" sz="1200" dirty="0" err="1"/>
              <a:t>på</a:t>
            </a:r>
            <a:r>
              <a:rPr lang="en-US" sz="1200" dirty="0"/>
              <a:t> </a:t>
            </a:r>
            <a:r>
              <a:rPr lang="en-US" sz="1200" dirty="0" err="1"/>
              <a:t>denne</a:t>
            </a:r>
            <a:r>
              <a:rPr lang="en-US" sz="1200" dirty="0"/>
              <a:t> </a:t>
            </a:r>
            <a:r>
              <a:rPr lang="en-US" sz="1200" dirty="0" err="1"/>
              <a:t>siden</a:t>
            </a:r>
            <a:r>
              <a:rPr lang="en-US" sz="1200" dirty="0"/>
              <a:t>: ARETHA FRANKLIN sin </a:t>
            </a:r>
            <a:r>
              <a:rPr lang="en-US" sz="1200" dirty="0" err="1"/>
              <a:t>egenversjon</a:t>
            </a:r>
            <a:r>
              <a:rPr lang="en-US" sz="1200" dirty="0"/>
              <a:t> av “At Last”.</a:t>
            </a:r>
            <a:br>
              <a:rPr lang="en-US" sz="1200" dirty="0"/>
            </a:br>
            <a:r>
              <a:rPr lang="en-US" sz="1200" dirty="0"/>
              <a:t>Andre </a:t>
            </a:r>
            <a:r>
              <a:rPr lang="en-US" sz="1200" dirty="0" err="1"/>
              <a:t>lydspor</a:t>
            </a:r>
            <a:r>
              <a:rPr lang="en-US" sz="1200" dirty="0"/>
              <a:t> </a:t>
            </a:r>
            <a:r>
              <a:rPr lang="en-US" sz="1200" dirty="0" err="1"/>
              <a:t>på</a:t>
            </a:r>
            <a:r>
              <a:rPr lang="en-US" sz="1200" dirty="0"/>
              <a:t> </a:t>
            </a:r>
            <a:r>
              <a:rPr lang="en-US" sz="1200" dirty="0" err="1"/>
              <a:t>denne</a:t>
            </a:r>
            <a:r>
              <a:rPr lang="en-US" sz="1200" dirty="0"/>
              <a:t> </a:t>
            </a:r>
            <a:r>
              <a:rPr lang="en-US" sz="1200" dirty="0" err="1"/>
              <a:t>siden</a:t>
            </a:r>
            <a:r>
              <a:rPr lang="en-US" sz="1200" dirty="0"/>
              <a:t> </a:t>
            </a:r>
            <a:r>
              <a:rPr lang="en-US" sz="1200" dirty="0" err="1"/>
              <a:t>er</a:t>
            </a:r>
            <a:r>
              <a:rPr lang="en-US" sz="1200" dirty="0"/>
              <a:t> </a:t>
            </a:r>
            <a:r>
              <a:rPr lang="en-US" sz="1200" dirty="0" err="1"/>
              <a:t>en</a:t>
            </a:r>
            <a:r>
              <a:rPr lang="en-US" sz="1200" dirty="0"/>
              <a:t> YouTube-link </a:t>
            </a:r>
            <a:r>
              <a:rPr lang="en-US" sz="1200" dirty="0" err="1"/>
              <a:t>til</a:t>
            </a:r>
            <a:r>
              <a:rPr lang="en-US" sz="1200" dirty="0"/>
              <a:t> ARETHA FRANKLINS </a:t>
            </a:r>
            <a:r>
              <a:rPr lang="en-US" sz="1200" dirty="0" err="1"/>
              <a:t>og</a:t>
            </a:r>
            <a:r>
              <a:rPr lang="en-US" sz="1200" dirty="0"/>
              <a:t> LOU RAWLS’ </a:t>
            </a:r>
            <a:r>
              <a:rPr lang="en-US" sz="1200" dirty="0" err="1"/>
              <a:t>felles</a:t>
            </a:r>
            <a:r>
              <a:rPr lang="en-US" sz="1200" dirty="0"/>
              <a:t> </a:t>
            </a:r>
            <a:r>
              <a:rPr lang="en-US" sz="1200" dirty="0" err="1"/>
              <a:t>konsertframførelse</a:t>
            </a:r>
            <a:r>
              <a:rPr lang="en-US" sz="1200" dirty="0"/>
              <a:t> av “At Last”.</a:t>
            </a:r>
            <a:endParaRPr lang="nb-NO" sz="1200" dirty="0"/>
          </a:p>
        </p:txBody>
      </p:sp>
      <p:pic>
        <p:nvPicPr>
          <p:cNvPr id="8" name="Plassholder for innhold 7" descr="Et bilde som inneholder person, mann, holder, ser&#10;&#10;Automatisk generert beskrivelse">
            <a:extLst>
              <a:ext uri="{FF2B5EF4-FFF2-40B4-BE49-F238E27FC236}">
                <a16:creationId xmlns:a16="http://schemas.microsoft.com/office/drawing/2014/main" id="{F30B8BBC-1E7E-9C43-8A95-4D84F975770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707904" y="1837169"/>
            <a:ext cx="4391210" cy="2671951"/>
          </a:xfrm>
        </p:spPr>
      </p:pic>
      <p:sp>
        <p:nvSpPr>
          <p:cNvPr id="4" name="Plassholder for dato 3">
            <a:extLst>
              <a:ext uri="{FF2B5EF4-FFF2-40B4-BE49-F238E27FC236}">
                <a16:creationId xmlns:a16="http://schemas.microsoft.com/office/drawing/2014/main" id="{F0A172A5-6E07-2F43-BA64-8D5F1B927AE3}"/>
              </a:ext>
            </a:extLst>
          </p:cNvPr>
          <p:cNvSpPr>
            <a:spLocks noGrp="1"/>
          </p:cNvSpPr>
          <p:nvPr>
            <p:ph type="dt" sz="half" idx="10"/>
          </p:nvPr>
        </p:nvSpPr>
        <p:spPr/>
        <p:txBody>
          <a:bodyPr/>
          <a:lstStyle/>
          <a:p>
            <a:fld id="{D0DBA0F6-E0D7-40C5-92E9-D6F9F9998AED}" type="datetime1">
              <a:rPr lang="nb-NO" smtClean="0"/>
              <a:t>13.05.2020</a:t>
            </a:fld>
            <a:endParaRPr lang="nb-NO" dirty="0"/>
          </a:p>
        </p:txBody>
      </p:sp>
      <p:sp>
        <p:nvSpPr>
          <p:cNvPr id="5" name="Plassholder for bunntekst 4">
            <a:extLst>
              <a:ext uri="{FF2B5EF4-FFF2-40B4-BE49-F238E27FC236}">
                <a16:creationId xmlns:a16="http://schemas.microsoft.com/office/drawing/2014/main" id="{584189D6-D40E-B545-8B61-78254B636A7B}"/>
              </a:ext>
            </a:extLst>
          </p:cNvPr>
          <p:cNvSpPr>
            <a:spLocks noGrp="1"/>
          </p:cNvSpPr>
          <p:nvPr>
            <p:ph type="ftr" sz="quarter" idx="11"/>
          </p:nvPr>
        </p:nvSpPr>
        <p:spPr/>
        <p:txBody>
          <a:bodyPr/>
          <a:lstStyle/>
          <a:p>
            <a:r>
              <a:rPr lang="nb-NO" dirty="0"/>
              <a:t>Universitetet i Bergen</a:t>
            </a:r>
          </a:p>
        </p:txBody>
      </p:sp>
      <p:sp>
        <p:nvSpPr>
          <p:cNvPr id="6" name="Plassholder for lysbildenummer 5">
            <a:extLst>
              <a:ext uri="{FF2B5EF4-FFF2-40B4-BE49-F238E27FC236}">
                <a16:creationId xmlns:a16="http://schemas.microsoft.com/office/drawing/2014/main" id="{C080A7A8-5CD2-DE4A-8735-4BC85823B9C9}"/>
              </a:ext>
            </a:extLst>
          </p:cNvPr>
          <p:cNvSpPr>
            <a:spLocks noGrp="1"/>
          </p:cNvSpPr>
          <p:nvPr>
            <p:ph type="sldNum" sz="quarter" idx="12"/>
          </p:nvPr>
        </p:nvSpPr>
        <p:spPr/>
        <p:txBody>
          <a:bodyPr/>
          <a:lstStyle/>
          <a:p>
            <a:r>
              <a:rPr lang="nb-NO"/>
              <a:t>Side </a:t>
            </a:r>
            <a:fld id="{06C54713-27B5-4268-B680-29C9FB350413}" type="slidenum">
              <a:rPr lang="nb-NO" smtClean="0"/>
              <a:pPr/>
              <a:t>7</a:t>
            </a:fld>
            <a:endParaRPr lang="nb-NO" dirty="0"/>
          </a:p>
        </p:txBody>
      </p:sp>
      <p:pic>
        <p:nvPicPr>
          <p:cNvPr id="9" name="32 At Last (Let Me In Your Life Outtake).m4a" descr="32 At Last (Let Me In Your Life Outtake).m4a">
            <a:hlinkClick r:id="" action="ppaction://media"/>
            <a:extLst>
              <a:ext uri="{FF2B5EF4-FFF2-40B4-BE49-F238E27FC236}">
                <a16:creationId xmlns:a16="http://schemas.microsoft.com/office/drawing/2014/main" id="{1CC92A65-0607-3547-A731-FCF3EE90EA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02418" y="4653136"/>
            <a:ext cx="812800" cy="812800"/>
          </a:xfrm>
          <a:prstGeom prst="rect">
            <a:avLst/>
          </a:prstGeom>
        </p:spPr>
      </p:pic>
      <p:sp>
        <p:nvSpPr>
          <p:cNvPr id="11" name="TekstSylinder 10">
            <a:extLst>
              <a:ext uri="{FF2B5EF4-FFF2-40B4-BE49-F238E27FC236}">
                <a16:creationId xmlns:a16="http://schemas.microsoft.com/office/drawing/2014/main" id="{D9C2E495-CB9C-BA47-907D-10912B49D730}"/>
              </a:ext>
            </a:extLst>
          </p:cNvPr>
          <p:cNvSpPr txBox="1"/>
          <p:nvPr/>
        </p:nvSpPr>
        <p:spPr>
          <a:xfrm>
            <a:off x="5935617" y="5040350"/>
            <a:ext cx="1944216" cy="1169551"/>
          </a:xfrm>
          <a:prstGeom prst="rect">
            <a:avLst/>
          </a:prstGeom>
          <a:noFill/>
        </p:spPr>
        <p:txBody>
          <a:bodyPr wrap="square" rtlCol="0">
            <a:spAutoFit/>
          </a:bodyPr>
          <a:lstStyle/>
          <a:p>
            <a:r>
              <a:rPr lang="nb-NO" sz="1300" dirty="0">
                <a:hlinkClick r:id="rId7"/>
              </a:rPr>
              <a:t>https://www.youtube.com/watch?v=eC_JVtsdiNo&amp;list=RDeC_JVtsdiNo&amp;start_radio=1</a:t>
            </a:r>
            <a:br>
              <a:rPr lang="nb-NO" dirty="0"/>
            </a:br>
            <a:endParaRPr lang="nb-NO" dirty="0"/>
          </a:p>
        </p:txBody>
      </p:sp>
    </p:spTree>
    <p:extLst>
      <p:ext uri="{BB962C8B-B14F-4D97-AF65-F5344CB8AC3E}">
        <p14:creationId xmlns:p14="http://schemas.microsoft.com/office/powerpoint/2010/main" val="334124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6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UiB_norsk_rød-gen">
  <a:themeElements>
    <a:clrScheme name="UiB fargepalett">
      <a:dk1>
        <a:sysClr val="windowText" lastClr="000000"/>
      </a:dk1>
      <a:lt1>
        <a:srgbClr val="FFFFFF"/>
      </a:lt1>
      <a:dk2>
        <a:srgbClr val="716657"/>
      </a:dk2>
      <a:lt2>
        <a:srgbClr val="F5F5F5"/>
      </a:lt2>
      <a:accent1>
        <a:srgbClr val="DB3F3D"/>
      </a:accent1>
      <a:accent2>
        <a:srgbClr val="4EA0B7"/>
      </a:accent2>
      <a:accent3>
        <a:srgbClr val="789A5B"/>
      </a:accent3>
      <a:accent4>
        <a:srgbClr val="CDAB3F"/>
      </a:accent4>
      <a:accent5>
        <a:srgbClr val="705686"/>
      </a:accent5>
      <a:accent6>
        <a:srgbClr val="847268"/>
      </a:accent6>
      <a:hlink>
        <a:srgbClr val="4EA0B7"/>
      </a:hlink>
      <a:folHlink>
        <a:srgbClr val="004C70"/>
      </a:folHlink>
    </a:clrScheme>
    <a:fontScheme name="UiB Maler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844</TotalTime>
  <Words>669</Words>
  <Application>Microsoft Macintosh PowerPoint</Application>
  <PresentationFormat>Skjermfremvisning (4:3)</PresentationFormat>
  <Paragraphs>71</Paragraphs>
  <Slides>7</Slides>
  <Notes>7</Notes>
  <HiddenSlides>0</HiddenSlides>
  <MMClips>7</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7</vt:i4>
      </vt:variant>
    </vt:vector>
  </HeadingPairs>
  <TitlesOfParts>
    <vt:vector size="12" baseType="lpstr">
      <vt:lpstr>Arial</vt:lpstr>
      <vt:lpstr>Calibri</vt:lpstr>
      <vt:lpstr>Myriad Pro</vt:lpstr>
      <vt:lpstr>Times New Roman</vt:lpstr>
      <vt:lpstr>UiB_norsk_rød-gen</vt:lpstr>
      <vt:lpstr>“At Last” Komponert av Mack Gordon / Harry Warren (1941) til musicalen Sun Valley Serenade, med Glenn Miller’s Orchestra. – Mange fine versjoner opp gjennom årene, ved bl.a. Etta James, Nat King Cole, Percy Faith, Bing Crosby, Sonny Stitt, Chet Baker, Tina Moore, Joni Mitchell,  Celine Dion, Beyoncé, Cyndi Lauper, Martina McBride, Aretha Franklin, Jeff Lynne, og ved Christina Aguilera (på ss. 1 og 2 (den beste) her), og flere andre. – Etter Christina følger (ss. 3, 4, 5, 6 og 7) Beyoncé, Jeff Lynne, Joni Mitchell, Chet Baker, og Aretha Franklin. – Enjoy!</vt:lpstr>
      <vt:lpstr>“At Last” – Lyrics   </vt:lpstr>
      <vt:lpstr>“At Last” – Scores  (Lydspor denne siden: BEYONCÉ sin versjon av “At Last’)</vt:lpstr>
      <vt:lpstr>Lydspor denne siden: JEFF LYNNE sin versjon av “At Last”. Her, på YouTube, finner du TINA MOORE sin versjon: https://www.youtube.com/watch?v=IxQHuqCJTTQ Her, på YouTube, er MARTINA McBRIDE SIN VERSJON; https://www.youtube.com/watch?v=UTOlyq6veE8 </vt:lpstr>
      <vt:lpstr>(Lydspor denne siden: JONI MITCHELL sin versjon av “At Last”)</vt:lpstr>
      <vt:lpstr>(Lydspor denne siden: CHET BAKER sin versjon av “At Last”)</vt:lpstr>
      <vt:lpstr>Hovedlydsporet på denne siden: ARETHA FRANKLIN sin egenversjon av “At Last”. Andre lydspor på denne siden er en YouTube-link til ARETHA FRANKLINS og LOU RAWLS’ felles konsertframførelse av “At Last”.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 Last” Komponert av Mack Gordon / Harry Warren (1941) til musicalen Sun Valley Serenade, med Glenn Miller’s Orchestra. – Mange, mange fine versjonar opp gjennom åra, ved bl.a. Etta James, Nat King Cole, Percy Faith, Bing Crosby, Sonny Stitt, Chet Baker, Tina Moore, Joni Mitchell, Celine Dion, Beyoncé, Cyndi Lauper, Martina McBride, Aretha Franklin, Jeff Dunne, og min favorittversjon: ved Christina Aguilera – og mange andre.</dc:title>
  <dc:creator>Lars Sætre</dc:creator>
  <cp:lastModifiedBy>Lars Sætre</cp:lastModifiedBy>
  <cp:revision>77</cp:revision>
  <dcterms:created xsi:type="dcterms:W3CDTF">2020-05-12T02:29:52Z</dcterms:created>
  <dcterms:modified xsi:type="dcterms:W3CDTF">2020-05-13T05:54:54Z</dcterms:modified>
</cp:coreProperties>
</file>