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1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86"/>
    <p:restoredTop sz="96208"/>
  </p:normalViewPr>
  <p:slideViewPr>
    <p:cSldViewPr snapToGrid="0" snapToObjects="1">
      <p:cViewPr varScale="1">
        <p:scale>
          <a:sx n="88" d="100"/>
          <a:sy n="88" d="100"/>
        </p:scale>
        <p:origin x="20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7B479-DBCC-4696-9687-344E6D77E48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2E83FB4-BCAE-4F2B-9334-9FBE7A080F65}">
      <dgm:prSet/>
      <dgm:spPr/>
      <dgm:t>
        <a:bodyPr/>
        <a:lstStyle/>
        <a:p>
          <a:r>
            <a:rPr lang="nb-NO"/>
            <a:t>(1) Peter Szondis teori om det moderne dramaet </a:t>
          </a:r>
          <a:endParaRPr lang="en-US"/>
        </a:p>
      </dgm:t>
    </dgm:pt>
    <dgm:pt modelId="{4EA36F49-DE46-42FA-A171-32FFA9E5BB55}" type="parTrans" cxnId="{92C02C17-9684-4933-ABC6-6FF23F73C478}">
      <dgm:prSet/>
      <dgm:spPr/>
      <dgm:t>
        <a:bodyPr/>
        <a:lstStyle/>
        <a:p>
          <a:endParaRPr lang="en-US"/>
        </a:p>
      </dgm:t>
    </dgm:pt>
    <dgm:pt modelId="{85069DF0-ED65-4A54-99A7-A080A27B90AE}" type="sibTrans" cxnId="{92C02C17-9684-4933-ABC6-6FF23F73C478}">
      <dgm:prSet/>
      <dgm:spPr/>
      <dgm:t>
        <a:bodyPr/>
        <a:lstStyle/>
        <a:p>
          <a:endParaRPr lang="en-US"/>
        </a:p>
      </dgm:t>
    </dgm:pt>
    <dgm:pt modelId="{942CA252-DEC0-411A-9D1B-EE3161DE3A9E}">
      <dgm:prSet/>
      <dgm:spPr/>
      <dgm:t>
        <a:bodyPr/>
        <a:lstStyle/>
        <a:p>
          <a:r>
            <a:rPr lang="nb-NO"/>
            <a:t>(2) Analytiske kommentarer til Thornton Wilder: </a:t>
          </a:r>
          <a:r>
            <a:rPr lang="nb-NO" i="1"/>
            <a:t>Our Town</a:t>
          </a:r>
          <a:endParaRPr lang="en-US"/>
        </a:p>
      </dgm:t>
    </dgm:pt>
    <dgm:pt modelId="{1FAD12D8-F820-4682-99AB-BE7495486C6E}" type="parTrans" cxnId="{37160F8F-CB55-4BC3-B484-59FF7D96CCAC}">
      <dgm:prSet/>
      <dgm:spPr/>
      <dgm:t>
        <a:bodyPr/>
        <a:lstStyle/>
        <a:p>
          <a:endParaRPr lang="en-US"/>
        </a:p>
      </dgm:t>
    </dgm:pt>
    <dgm:pt modelId="{3029181B-BF4D-4E19-B751-D6AC86E0C726}" type="sibTrans" cxnId="{37160F8F-CB55-4BC3-B484-59FF7D96CCAC}">
      <dgm:prSet/>
      <dgm:spPr/>
      <dgm:t>
        <a:bodyPr/>
        <a:lstStyle/>
        <a:p>
          <a:endParaRPr lang="en-US"/>
        </a:p>
      </dgm:t>
    </dgm:pt>
    <dgm:pt modelId="{332567D7-2F94-114D-8870-3DD1D0E839BE}" type="pres">
      <dgm:prSet presAssocID="{3F47B479-DBCC-4696-9687-344E6D77E48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5CD9400-9B75-DB49-944B-319373707354}" type="pres">
      <dgm:prSet presAssocID="{72E83FB4-BCAE-4F2B-9334-9FBE7A080F65}" presName="hierRoot1" presStyleCnt="0"/>
      <dgm:spPr/>
    </dgm:pt>
    <dgm:pt modelId="{C0BD5CB6-51ED-E34B-8F1D-E1774654B632}" type="pres">
      <dgm:prSet presAssocID="{72E83FB4-BCAE-4F2B-9334-9FBE7A080F65}" presName="composite" presStyleCnt="0"/>
      <dgm:spPr/>
    </dgm:pt>
    <dgm:pt modelId="{C1B4FE60-6B25-F54B-B595-26F88F6BFEE7}" type="pres">
      <dgm:prSet presAssocID="{72E83FB4-BCAE-4F2B-9334-9FBE7A080F65}" presName="background" presStyleLbl="node0" presStyleIdx="0" presStyleCnt="2"/>
      <dgm:spPr/>
    </dgm:pt>
    <dgm:pt modelId="{C5C00403-DC1A-2E48-8231-E8FF13B9638F}" type="pres">
      <dgm:prSet presAssocID="{72E83FB4-BCAE-4F2B-9334-9FBE7A080F65}" presName="text" presStyleLbl="fgAcc0" presStyleIdx="0" presStyleCnt="2">
        <dgm:presLayoutVars>
          <dgm:chPref val="3"/>
        </dgm:presLayoutVars>
      </dgm:prSet>
      <dgm:spPr/>
    </dgm:pt>
    <dgm:pt modelId="{2140FA53-ED66-6744-9C1C-4ACC9CDE255C}" type="pres">
      <dgm:prSet presAssocID="{72E83FB4-BCAE-4F2B-9334-9FBE7A080F65}" presName="hierChild2" presStyleCnt="0"/>
      <dgm:spPr/>
    </dgm:pt>
    <dgm:pt modelId="{25ACF6F1-9E32-B643-938A-ED17BAA4A3F3}" type="pres">
      <dgm:prSet presAssocID="{942CA252-DEC0-411A-9D1B-EE3161DE3A9E}" presName="hierRoot1" presStyleCnt="0"/>
      <dgm:spPr/>
    </dgm:pt>
    <dgm:pt modelId="{5E143ADE-AAA1-3649-996D-758EBDA3914E}" type="pres">
      <dgm:prSet presAssocID="{942CA252-DEC0-411A-9D1B-EE3161DE3A9E}" presName="composite" presStyleCnt="0"/>
      <dgm:spPr/>
    </dgm:pt>
    <dgm:pt modelId="{6EE6AFB5-C002-8145-B9CF-AFCA6BD6DFA2}" type="pres">
      <dgm:prSet presAssocID="{942CA252-DEC0-411A-9D1B-EE3161DE3A9E}" presName="background" presStyleLbl="node0" presStyleIdx="1" presStyleCnt="2"/>
      <dgm:spPr/>
    </dgm:pt>
    <dgm:pt modelId="{D40A461D-254A-C44C-980A-28A6C1C47D72}" type="pres">
      <dgm:prSet presAssocID="{942CA252-DEC0-411A-9D1B-EE3161DE3A9E}" presName="text" presStyleLbl="fgAcc0" presStyleIdx="1" presStyleCnt="2">
        <dgm:presLayoutVars>
          <dgm:chPref val="3"/>
        </dgm:presLayoutVars>
      </dgm:prSet>
      <dgm:spPr/>
    </dgm:pt>
    <dgm:pt modelId="{E917A9DB-922D-4E42-BBE3-80397F893DA6}" type="pres">
      <dgm:prSet presAssocID="{942CA252-DEC0-411A-9D1B-EE3161DE3A9E}" presName="hierChild2" presStyleCnt="0"/>
      <dgm:spPr/>
    </dgm:pt>
  </dgm:ptLst>
  <dgm:cxnLst>
    <dgm:cxn modelId="{5DDD2F08-D6D2-2145-B9BD-373F31D92241}" type="presOf" srcId="{942CA252-DEC0-411A-9D1B-EE3161DE3A9E}" destId="{D40A461D-254A-C44C-980A-28A6C1C47D72}" srcOrd="0" destOrd="0" presId="urn:microsoft.com/office/officeart/2005/8/layout/hierarchy1"/>
    <dgm:cxn modelId="{92C02C17-9684-4933-ABC6-6FF23F73C478}" srcId="{3F47B479-DBCC-4696-9687-344E6D77E48B}" destId="{72E83FB4-BCAE-4F2B-9334-9FBE7A080F65}" srcOrd="0" destOrd="0" parTransId="{4EA36F49-DE46-42FA-A171-32FFA9E5BB55}" sibTransId="{85069DF0-ED65-4A54-99A7-A080A27B90AE}"/>
    <dgm:cxn modelId="{37160F8F-CB55-4BC3-B484-59FF7D96CCAC}" srcId="{3F47B479-DBCC-4696-9687-344E6D77E48B}" destId="{942CA252-DEC0-411A-9D1B-EE3161DE3A9E}" srcOrd="1" destOrd="0" parTransId="{1FAD12D8-F820-4682-99AB-BE7495486C6E}" sibTransId="{3029181B-BF4D-4E19-B751-D6AC86E0C726}"/>
    <dgm:cxn modelId="{EB12BEDD-DCC9-9444-AADB-A0BD0192357F}" type="presOf" srcId="{72E83FB4-BCAE-4F2B-9334-9FBE7A080F65}" destId="{C5C00403-DC1A-2E48-8231-E8FF13B9638F}" srcOrd="0" destOrd="0" presId="urn:microsoft.com/office/officeart/2005/8/layout/hierarchy1"/>
    <dgm:cxn modelId="{678A77E9-EF9F-B741-8342-36440B94FAEF}" type="presOf" srcId="{3F47B479-DBCC-4696-9687-344E6D77E48B}" destId="{332567D7-2F94-114D-8870-3DD1D0E839BE}" srcOrd="0" destOrd="0" presId="urn:microsoft.com/office/officeart/2005/8/layout/hierarchy1"/>
    <dgm:cxn modelId="{7264DD7E-C861-BD40-8281-962855ADCCEE}" type="presParOf" srcId="{332567D7-2F94-114D-8870-3DD1D0E839BE}" destId="{35CD9400-9B75-DB49-944B-319373707354}" srcOrd="0" destOrd="0" presId="urn:microsoft.com/office/officeart/2005/8/layout/hierarchy1"/>
    <dgm:cxn modelId="{7612CABB-C257-854F-8AE7-BF980F56BD82}" type="presParOf" srcId="{35CD9400-9B75-DB49-944B-319373707354}" destId="{C0BD5CB6-51ED-E34B-8F1D-E1774654B632}" srcOrd="0" destOrd="0" presId="urn:microsoft.com/office/officeart/2005/8/layout/hierarchy1"/>
    <dgm:cxn modelId="{E622A96C-AB9B-624B-B22B-16E2C390A7AB}" type="presParOf" srcId="{C0BD5CB6-51ED-E34B-8F1D-E1774654B632}" destId="{C1B4FE60-6B25-F54B-B595-26F88F6BFEE7}" srcOrd="0" destOrd="0" presId="urn:microsoft.com/office/officeart/2005/8/layout/hierarchy1"/>
    <dgm:cxn modelId="{D924501C-296F-8E45-ABA0-CD4A4C846140}" type="presParOf" srcId="{C0BD5CB6-51ED-E34B-8F1D-E1774654B632}" destId="{C5C00403-DC1A-2E48-8231-E8FF13B9638F}" srcOrd="1" destOrd="0" presId="urn:microsoft.com/office/officeart/2005/8/layout/hierarchy1"/>
    <dgm:cxn modelId="{2FDB807F-E416-8D43-890F-D00ABB0F3590}" type="presParOf" srcId="{35CD9400-9B75-DB49-944B-319373707354}" destId="{2140FA53-ED66-6744-9C1C-4ACC9CDE255C}" srcOrd="1" destOrd="0" presId="urn:microsoft.com/office/officeart/2005/8/layout/hierarchy1"/>
    <dgm:cxn modelId="{0A6E5030-9453-8841-A0D4-73D9BE087FD3}" type="presParOf" srcId="{332567D7-2F94-114D-8870-3DD1D0E839BE}" destId="{25ACF6F1-9E32-B643-938A-ED17BAA4A3F3}" srcOrd="1" destOrd="0" presId="urn:microsoft.com/office/officeart/2005/8/layout/hierarchy1"/>
    <dgm:cxn modelId="{2E7236BA-84A5-CA4F-9C88-EF59FCA5E388}" type="presParOf" srcId="{25ACF6F1-9E32-B643-938A-ED17BAA4A3F3}" destId="{5E143ADE-AAA1-3649-996D-758EBDA3914E}" srcOrd="0" destOrd="0" presId="urn:microsoft.com/office/officeart/2005/8/layout/hierarchy1"/>
    <dgm:cxn modelId="{C70FBD10-83AD-834B-8136-6ED2341474D8}" type="presParOf" srcId="{5E143ADE-AAA1-3649-996D-758EBDA3914E}" destId="{6EE6AFB5-C002-8145-B9CF-AFCA6BD6DFA2}" srcOrd="0" destOrd="0" presId="urn:microsoft.com/office/officeart/2005/8/layout/hierarchy1"/>
    <dgm:cxn modelId="{35190C73-8557-9A4D-B2CC-9724C5970E4F}" type="presParOf" srcId="{5E143ADE-AAA1-3649-996D-758EBDA3914E}" destId="{D40A461D-254A-C44C-980A-28A6C1C47D72}" srcOrd="1" destOrd="0" presId="urn:microsoft.com/office/officeart/2005/8/layout/hierarchy1"/>
    <dgm:cxn modelId="{5972725D-2727-A84F-94ED-92B40709E4F6}" type="presParOf" srcId="{25ACF6F1-9E32-B643-938A-ED17BAA4A3F3}" destId="{E917A9DB-922D-4E42-BBE3-80397F893D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4FE60-6B25-F54B-B595-26F88F6BFEE7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00403-DC1A-2E48-8231-E8FF13B9638F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200" kern="1200"/>
            <a:t>(1) Peter Szondis teori om det moderne dramaet </a:t>
          </a:r>
          <a:endParaRPr lang="en-US" sz="4200" kern="1200"/>
        </a:p>
      </dsp:txBody>
      <dsp:txXfrm>
        <a:off x="585701" y="1066737"/>
        <a:ext cx="4337991" cy="2693452"/>
      </dsp:txXfrm>
    </dsp:sp>
    <dsp:sp modelId="{6EE6AFB5-C002-8145-B9CF-AFCA6BD6DFA2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A461D-254A-C44C-980A-28A6C1C47D72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200" kern="1200"/>
            <a:t>(2) Analytiske kommentarer til Thornton Wilder: </a:t>
          </a:r>
          <a:r>
            <a:rPr lang="nb-NO" sz="4200" i="1" kern="1200"/>
            <a:t>Our Town</a:t>
          </a:r>
          <a:endParaRPr lang="en-US" sz="4200" kern="1200"/>
        </a:p>
      </dsp:txBody>
      <dsp:txXfrm>
        <a:off x="6092527" y="1066737"/>
        <a:ext cx="4337991" cy="2693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8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1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5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38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4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1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3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9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1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A5F7B59A-5F3E-49A2-A0D2-B17A4F5C0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22" b="1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6FAD961-773A-5540-822B-26D944E81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r>
              <a:rPr lang="nb-NO" sz="4800" dirty="0">
                <a:solidFill>
                  <a:schemeClr val="bg1"/>
                </a:solidFill>
                <a:latin typeface="Noteworthy" panose="02000400000000000000" pitchFamily="2" charset="77"/>
              </a:rPr>
              <a:t>ALLV301:</a:t>
            </a:r>
            <a:br>
              <a:rPr lang="nb-NO" sz="4800" dirty="0">
                <a:solidFill>
                  <a:schemeClr val="bg1"/>
                </a:solidFill>
                <a:latin typeface="Noteworthy" panose="02000400000000000000" pitchFamily="2" charset="77"/>
              </a:rPr>
            </a:br>
            <a:r>
              <a:rPr lang="nb-NO" sz="4800" dirty="0">
                <a:solidFill>
                  <a:schemeClr val="bg1"/>
                </a:solidFill>
                <a:latin typeface="Noteworthy" panose="02000400000000000000" pitchFamily="2" charset="77"/>
              </a:rPr>
              <a:t>Det moderne dramaet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85E0830-BE77-F349-AC40-A279EC07F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 fontScale="92500" lnSpcReduction="10000"/>
          </a:bodyPr>
          <a:lstStyle/>
          <a:p>
            <a:r>
              <a:rPr lang="nb-NO" dirty="0">
                <a:solidFill>
                  <a:schemeClr val="bg1"/>
                </a:solidFill>
                <a:latin typeface="Noteworthy" panose="02000400000000000000" pitchFamily="2" charset="77"/>
              </a:rPr>
              <a:t>Peter </a:t>
            </a:r>
            <a:r>
              <a:rPr lang="nb-NO" dirty="0" err="1">
                <a:solidFill>
                  <a:schemeClr val="bg1"/>
                </a:solidFill>
                <a:latin typeface="Noteworthy" panose="02000400000000000000" pitchFamily="2" charset="77"/>
              </a:rPr>
              <a:t>Szondi</a:t>
            </a:r>
            <a:r>
              <a:rPr lang="nb-NO" dirty="0">
                <a:solidFill>
                  <a:schemeClr val="bg1"/>
                </a:solidFill>
                <a:latin typeface="Noteworthy" panose="02000400000000000000" pitchFamily="2" charset="77"/>
              </a:rPr>
              <a:t> /</a:t>
            </a:r>
          </a:p>
          <a:p>
            <a:r>
              <a:rPr lang="nb-NO" dirty="0">
                <a:solidFill>
                  <a:schemeClr val="bg1"/>
                </a:solidFill>
                <a:latin typeface="Noteworthy" panose="02000400000000000000" pitchFamily="2" charset="77"/>
              </a:rPr>
              <a:t>Thornton Wilder</a:t>
            </a:r>
          </a:p>
          <a:p>
            <a:r>
              <a:rPr lang="nb-NO" i="1" dirty="0">
                <a:solidFill>
                  <a:schemeClr val="bg1"/>
                </a:solidFill>
                <a:latin typeface="Noteworthy" panose="02000400000000000000" pitchFamily="2" charset="77"/>
              </a:rPr>
              <a:t>v/ Lars Sætre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F2F0E63-D6BB-E34D-8B3F-D9B9EE426EEF}"/>
              </a:ext>
            </a:extLst>
          </p:cNvPr>
          <p:cNvSpPr txBox="1"/>
          <p:nvPr/>
        </p:nvSpPr>
        <p:spPr>
          <a:xfrm>
            <a:off x="10923001" y="623771"/>
            <a:ext cx="356795" cy="26168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C93CA16-5B87-BB41-8FC1-926343750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2489" y="344715"/>
            <a:ext cx="1457818" cy="18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7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8">
            <a:extLst>
              <a:ext uri="{FF2B5EF4-FFF2-40B4-BE49-F238E27FC236}">
                <a16:creationId xmlns:a16="http://schemas.microsoft.com/office/drawing/2014/main" id="{7D4B9BB4-E7E3-4196-A69E-5F03597C2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3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DDD926EC-6F88-4D89-9AED-1C4C1AC00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125" y="2"/>
            <a:ext cx="4688632" cy="6857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12">
            <a:extLst>
              <a:ext uri="{FF2B5EF4-FFF2-40B4-BE49-F238E27FC236}">
                <a16:creationId xmlns:a16="http://schemas.microsoft.com/office/drawing/2014/main" id="{A210685A-6235-45A7-850D-A6F555466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226" y="675107"/>
            <a:ext cx="4415290" cy="5493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14">
            <a:extLst>
              <a:ext uri="{FF2B5EF4-FFF2-40B4-BE49-F238E27FC236}">
                <a16:creationId xmlns:a16="http://schemas.microsoft.com/office/drawing/2014/main" id="{75345B51-E204-410A-83BA-7A992946F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79" y="3922776"/>
            <a:ext cx="2139190" cy="2373963"/>
            <a:chOff x="723679" y="3922776"/>
            <a:chExt cx="2139190" cy="2373963"/>
          </a:xfrm>
        </p:grpSpPr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E7227788-3273-4D0F-8030-2D4A4DD296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76976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66">
              <a:extLst>
                <a:ext uri="{FF2B5EF4-FFF2-40B4-BE49-F238E27FC236}">
                  <a16:creationId xmlns:a16="http://schemas.microsoft.com/office/drawing/2014/main" id="{AA9272E6-2550-43AD-8704-E196E3A3E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62765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137FA1F6-B8CA-44F2-A02C-50EF82CD1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48554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78A0B297-F151-4369-BE22-45BB9B897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053996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1C23D6A3-179E-4D42-A6E3-5D6809D0E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91188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F2EA211F-A2C1-40F6-BD98-1294BE93A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335710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2">
              <a:extLst>
                <a:ext uri="{FF2B5EF4-FFF2-40B4-BE49-F238E27FC236}">
                  <a16:creationId xmlns:a16="http://schemas.microsoft.com/office/drawing/2014/main" id="{8A650D87-2BAB-460D-95DA-7D22C92D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3395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D356CB2F-BAED-4BCB-8D39-DDF16A4D4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19300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F7B15AD1-B933-4069-AB55-2695DEDF5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392407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2">
              <a:extLst>
                <a:ext uri="{FF2B5EF4-FFF2-40B4-BE49-F238E27FC236}">
                  <a16:creationId xmlns:a16="http://schemas.microsoft.com/office/drawing/2014/main" id="{A2706DC2-8E0F-4265-8D47-D0F905A43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0608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23467677-933B-48E0-A310-B625A8A0C9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420792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2">
              <a:extLst>
                <a:ext uri="{FF2B5EF4-FFF2-40B4-BE49-F238E27FC236}">
                  <a16:creationId xmlns:a16="http://schemas.microsoft.com/office/drawing/2014/main" id="{B7102C75-FBC7-48AC-85BC-B1C1AAF7F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49150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2">
              <a:extLst>
                <a:ext uri="{FF2B5EF4-FFF2-40B4-BE49-F238E27FC236}">
                  <a16:creationId xmlns:a16="http://schemas.microsoft.com/office/drawing/2014/main" id="{B6210E47-F948-4EE1-986E-9AFC97372B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63891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2">
              <a:extLst>
                <a:ext uri="{FF2B5EF4-FFF2-40B4-BE49-F238E27FC236}">
                  <a16:creationId xmlns:a16="http://schemas.microsoft.com/office/drawing/2014/main" id="{776E1AFC-6D37-4075-8DA2-ED908EF0A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92998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6106007E-F9DB-47E4-BAED-107999F17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578344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70DC9B1C-C0CF-4D25-BD5F-7265093E4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91041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280DB2AA-36D1-49F9-9A32-B7A7F5ADD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614536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2">
              <a:extLst>
                <a:ext uri="{FF2B5EF4-FFF2-40B4-BE49-F238E27FC236}">
                  <a16:creationId xmlns:a16="http://schemas.microsoft.com/office/drawing/2014/main" id="{5CB222C6-5C3F-4D4D-BA2C-606E58A5BC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38030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ED7BB998-CCFC-46F3-BAB3-711FA743EE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61525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A4FB04D3-F2B1-4AA1-B319-38BC1AF21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85019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DF1E591D-B67F-42A6-8BFF-F28DA4EF03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29443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82E67F83-B3F0-4D08-A54E-B5EEA94569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52937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59">
              <a:extLst>
                <a:ext uri="{FF2B5EF4-FFF2-40B4-BE49-F238E27FC236}">
                  <a16:creationId xmlns:a16="http://schemas.microsoft.com/office/drawing/2014/main" id="{50F124DD-21BF-4928-BABE-6149AA43A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4256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2">
              <a:extLst>
                <a:ext uri="{FF2B5EF4-FFF2-40B4-BE49-F238E27FC236}">
                  <a16:creationId xmlns:a16="http://schemas.microsoft.com/office/drawing/2014/main" id="{F5F04C59-93B4-432B-A2AF-576790D9B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608194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2">
              <a:extLst>
                <a:ext uri="{FF2B5EF4-FFF2-40B4-BE49-F238E27FC236}">
                  <a16:creationId xmlns:a16="http://schemas.microsoft.com/office/drawing/2014/main" id="{D18E97EA-58A9-4569-9C71-CFBBA80A0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63937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59">
              <a:extLst>
                <a:ext uri="{FF2B5EF4-FFF2-40B4-BE49-F238E27FC236}">
                  <a16:creationId xmlns:a16="http://schemas.microsoft.com/office/drawing/2014/main" id="{322D4565-8B72-4045-9EC3-A52C835FF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7432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1F949796-77A0-47E0-9ADC-7B928FE42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02339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55EB0457-BE6E-4CD0-8C6D-F84E62008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5833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2">
              <a:extLst>
                <a:ext uri="{FF2B5EF4-FFF2-40B4-BE49-F238E27FC236}">
                  <a16:creationId xmlns:a16="http://schemas.microsoft.com/office/drawing/2014/main" id="{83979EE6-296D-4BD5-8365-3D7851CF4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787456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59">
              <a:extLst>
                <a:ext uri="{FF2B5EF4-FFF2-40B4-BE49-F238E27FC236}">
                  <a16:creationId xmlns:a16="http://schemas.microsoft.com/office/drawing/2014/main" id="{00768B11-48BC-4D7D-90D8-89DBA255B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610951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2">
              <a:extLst>
                <a:ext uri="{FF2B5EF4-FFF2-40B4-BE49-F238E27FC236}">
                  <a16:creationId xmlns:a16="http://schemas.microsoft.com/office/drawing/2014/main" id="{5DC53737-24C2-452C-B22B-C6F944D8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434445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5FFEDFD6-9475-4B1D-BC0C-0DD63A630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57940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D525C365-A68F-4494-B72F-49E0A2A76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81434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64">
              <a:extLst>
                <a:ext uri="{FF2B5EF4-FFF2-40B4-BE49-F238E27FC236}">
                  <a16:creationId xmlns:a16="http://schemas.microsoft.com/office/drawing/2014/main" id="{C1C658E7-B7ED-49DC-8E4C-F6545FA286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125858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6">
              <a:extLst>
                <a:ext uri="{FF2B5EF4-FFF2-40B4-BE49-F238E27FC236}">
                  <a16:creationId xmlns:a16="http://schemas.microsoft.com/office/drawing/2014/main" id="{70CB6084-E60F-43E2-9656-BA8A9180B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949352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9">
              <a:extLst>
                <a:ext uri="{FF2B5EF4-FFF2-40B4-BE49-F238E27FC236}">
                  <a16:creationId xmlns:a16="http://schemas.microsoft.com/office/drawing/2014/main" id="{2EA7AF30-5E5E-409B-A9D4-61351B21E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0671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2">
              <a:extLst>
                <a:ext uri="{FF2B5EF4-FFF2-40B4-BE49-F238E27FC236}">
                  <a16:creationId xmlns:a16="http://schemas.microsoft.com/office/drawing/2014/main" id="{EC835CB2-B995-4ED5-9AA3-D63069BAA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722376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2">
              <a:extLst>
                <a:ext uri="{FF2B5EF4-FFF2-40B4-BE49-F238E27FC236}">
                  <a16:creationId xmlns:a16="http://schemas.microsoft.com/office/drawing/2014/main" id="{D9DB25F2-4535-4B18-A02F-00CB0BC64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460352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9">
              <a:extLst>
                <a:ext uri="{FF2B5EF4-FFF2-40B4-BE49-F238E27FC236}">
                  <a16:creationId xmlns:a16="http://schemas.microsoft.com/office/drawing/2014/main" id="{2B3B0457-7E85-4AA1-9781-E66497BCD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283847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4">
              <a:extLst>
                <a:ext uri="{FF2B5EF4-FFF2-40B4-BE49-F238E27FC236}">
                  <a16:creationId xmlns:a16="http://schemas.microsoft.com/office/drawing/2014/main" id="{F1DCCCCE-4F6A-4E60-9F2D-DBAE8DC15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798754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7487D6D1-3AC6-4648-85C1-2870032FA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622248" y="6236208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2AE8B13E-7B04-0046-A2DC-3E8C7887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032" y="997527"/>
            <a:ext cx="3611880" cy="30813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 err="1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Innledende</a:t>
            </a:r>
            <a:r>
              <a:rPr lang="en-US" sz="3700" kern="1200" dirty="0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hilsen</a:t>
            </a:r>
            <a:r>
              <a:rPr lang="en-US" sz="3700" kern="1200" dirty="0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 </a:t>
            </a:r>
            <a:r>
              <a:rPr lang="en-US" sz="3700" kern="1200" dirty="0" err="1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fra</a:t>
            </a:r>
            <a:r>
              <a:rPr lang="en-US" sz="3700" kern="1200" dirty="0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 et </a:t>
            </a:r>
            <a:r>
              <a:rPr lang="en-US" sz="3700" kern="1200" dirty="0" err="1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hjørne</a:t>
            </a:r>
            <a:r>
              <a:rPr lang="en-US" sz="3700" kern="1200" dirty="0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 av </a:t>
            </a:r>
            <a:r>
              <a:rPr lang="en-US" sz="3700" kern="1200" dirty="0" err="1">
                <a:solidFill>
                  <a:srgbClr val="FFFFFF"/>
                </a:solidFill>
                <a:latin typeface="Marker Felt Thin" panose="02000400000000000000" pitchFamily="2" charset="77"/>
                <a:cs typeface="Algerian" panose="020F0502020204030204" pitchFamily="34" charset="0"/>
              </a:rPr>
              <a:t>hjemmekontoret</a:t>
            </a:r>
            <a:endParaRPr lang="en-US" sz="3700" kern="1200" dirty="0">
              <a:solidFill>
                <a:srgbClr val="FFFFFF"/>
              </a:solidFill>
              <a:latin typeface="Marker Felt Thin" panose="02000400000000000000" pitchFamily="2" charset="77"/>
              <a:cs typeface="Algerian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05F159-EFC7-4F44-AD2E-8FBA4B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0725" y="675106"/>
            <a:ext cx="5804685" cy="54955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E443E7-8458-4CAF-9F14-CDA81A776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68912" y="44817"/>
            <a:ext cx="233303" cy="772404"/>
            <a:chOff x="11868912" y="44817"/>
            <a:chExt cx="233303" cy="772404"/>
          </a:xfrm>
        </p:grpSpPr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9E78138B-BC06-4ADE-824E-ACE237301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39099" y="46121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DB7D02AB-5786-4E26-A21A-FF50882252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7609" y="46120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4">
              <a:extLst>
                <a:ext uri="{FF2B5EF4-FFF2-40B4-BE49-F238E27FC236}">
                  <a16:creationId xmlns:a16="http://schemas.microsoft.com/office/drawing/2014/main" id="{63455265-C0C7-4EE2-810B-4B8B2041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1685" y="756690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6">
              <a:extLst>
                <a:ext uri="{FF2B5EF4-FFF2-40B4-BE49-F238E27FC236}">
                  <a16:creationId xmlns:a16="http://schemas.microsoft.com/office/drawing/2014/main" id="{559E681C-298C-4DEC-995D-6E439CF07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7949" y="756690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D893955-1F7B-4B00-913C-E7FBC81375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1685" y="614576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6">
              <a:extLst>
                <a:ext uri="{FF2B5EF4-FFF2-40B4-BE49-F238E27FC236}">
                  <a16:creationId xmlns:a16="http://schemas.microsoft.com/office/drawing/2014/main" id="{40E6A2A0-A4DE-4E6B-97FE-506583069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7949" y="614576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4">
              <a:extLst>
                <a:ext uri="{FF2B5EF4-FFF2-40B4-BE49-F238E27FC236}">
                  <a16:creationId xmlns:a16="http://schemas.microsoft.com/office/drawing/2014/main" id="{87D2467D-D3A5-42F7-BF1E-B8000F1277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1685" y="472462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4E5213CB-F86D-461D-B46F-0D90E4347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7949" y="472462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90C8CB2C-F1D0-4CCD-BBFA-61D8F3FFA6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1685" y="330348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BDEB08AC-216C-4752-AF15-88C2BAC92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7949" y="330348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BE0F265A-6753-4419-9160-00E5A10B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2041685" y="188234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AF769DEB-D51D-4938-A521-8036A972B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867949" y="188234"/>
              <a:ext cx="61834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G_0701.MOV" descr="IMG_0701.MOV">
            <a:hlinkClick r:id="" action="ppaction://media"/>
            <a:extLst>
              <a:ext uri="{FF2B5EF4-FFF2-40B4-BE49-F238E27FC236}">
                <a16:creationId xmlns:a16="http://schemas.microsoft.com/office/drawing/2014/main" id="{06B4195C-B236-DD4F-B6B3-5FDB217936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19489" y="968988"/>
            <a:ext cx="2767155" cy="491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00000"/>
            </a:gs>
            <a:gs pos="74001">
              <a:srgbClr val="C9ED98"/>
            </a:gs>
            <a:gs pos="83000">
              <a:srgbClr val="C9ED98"/>
            </a:gs>
            <a:gs pos="100000">
              <a:srgbClr val="DBF3B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687013-AC94-F04C-9B8F-583D744FF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8000">
                <a:solidFill>
                  <a:srgbClr val="45AFAE"/>
                </a:solidFill>
                <a:latin typeface="Lucida Handwriting" panose="03010101010101010101" pitchFamily="66" charset="77"/>
              </a:rPr>
              <a:t>Innhold</a:t>
            </a: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40E6662F-D589-48BD-9574-C1E41568E7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99352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7807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66A232-DA3A-45DA-90CB-5D1C8F256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62">
            <a:extLst>
              <a:ext uri="{FF2B5EF4-FFF2-40B4-BE49-F238E27FC236}">
                <a16:creationId xmlns:a16="http://schemas.microsoft.com/office/drawing/2014/main" id="{84621B30-14E9-46CC-BC16-11C343C7C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54552" y="-3757380"/>
            <a:ext cx="4682893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2A3065C-7EE6-1540-A9DC-939C2E2731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4866" y="1122363"/>
            <a:ext cx="9842269" cy="27513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Prolegomena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Peter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Szondis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teori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om det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moderne</a:t>
            </a:r>
            <a:r>
              <a:rPr lang="en-US" sz="2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dramaet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© 2020 Lars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Sætre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Bembo" panose="02020502050201020203" pitchFamily="18" charset="0"/>
              </a:rPr>
              <a:t>Universitetet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Bergen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12E764-0992-43A1-B56A-B33BC391B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2392" y="64008"/>
            <a:ext cx="1178966" cy="232963"/>
            <a:chOff x="5422392" y="64008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049CC334-F54B-4383-9B09-BACE5AA68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C6843BFB-87B4-4AE2-BB9E-2CD0D1DC7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7C9A06E3-C813-4CC4-BAAC-374B6C874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01810C15-F1AD-438A-A987-1C3E2C5E6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74459CCB-6F53-4C8F-8C44-485971D1A1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E6BED97-B150-4B72-97A5-E8DF48025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946D18BB-8338-43D9-8567-1FFB25C633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7298284E-350F-4886-A447-FC33ED648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F2605B63-233B-4115-BF59-C60984206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794850D4-9DF3-41C3-9915-EA003EC85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7914252-1864-4298-B230-799AA4C55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B07F2F15-BB3A-4A3F-B024-D01611E29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BA15824F-3845-4493-A8CD-0F8E1040A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5EF36111-5761-485C-B5C4-04558FD15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E3F91C66-D12F-4C9E-A83F-2D763F8EFB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BE1BCA71-94E6-49DA-AC0E-F346F41D9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A886068B-8D2E-47C3-A188-829E77DDE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3A82B866-4C61-412C-B3E6-118CBDC9EC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470B9270-289C-4CAE-A237-A2F7AF5D1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35AB7C89-5505-4CC2-9376-845C3AFBA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D0220-8502-4FC9-A709-1F268DFE7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501384"/>
            <a:ext cx="12191999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90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71</Words>
  <Application>Microsoft Macintosh PowerPoint</Application>
  <PresentationFormat>Widescreen</PresentationFormat>
  <Paragraphs>9</Paragraphs>
  <Slides>4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12" baseType="lpstr">
      <vt:lpstr>Arial</vt:lpstr>
      <vt:lpstr>Bembo</vt:lpstr>
      <vt:lpstr>Calibri</vt:lpstr>
      <vt:lpstr>Calibri Light</vt:lpstr>
      <vt:lpstr>Lucida Handwriting</vt:lpstr>
      <vt:lpstr>Marker Felt Thin</vt:lpstr>
      <vt:lpstr>Noteworthy</vt:lpstr>
      <vt:lpstr>Office-tema</vt:lpstr>
      <vt:lpstr>ALLV301: Det moderne dramaet</vt:lpstr>
      <vt:lpstr>Innledende hilsen fra et hjørne av hjemmekontoret</vt:lpstr>
      <vt:lpstr>Innhold</vt:lpstr>
      <vt:lpstr>     Prolegomena til Peter Szondis teori om det moderne dramaet © 2020 Lars Sætre, Universitetet i Bergen  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ALLV301: Det moderne dramaet</dc:title>
  <dc:creator>Lars Sætre</dc:creator>
  <cp:lastModifiedBy>Lars Sætre</cp:lastModifiedBy>
  <cp:revision>1</cp:revision>
  <dcterms:created xsi:type="dcterms:W3CDTF">2020-03-19T05:57:00Z</dcterms:created>
  <dcterms:modified xsi:type="dcterms:W3CDTF">2020-03-19T05:58:40Z</dcterms:modified>
</cp:coreProperties>
</file>