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2E7CDE-6067-4EA9-B32E-DB80A32038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AF5BE7-60AD-4274-9DCC-F9DC86F0C2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BE0BF-7727-4074-B22C-040976EE7E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EFCDD-E154-43F2-A147-376392DAFB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4B4B5-697F-4056-8AC7-F1B7148334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9510-AFFF-4D87-BF58-1A44A6F638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B0DB8-CC33-40B5-A9AA-8CA3D9F68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AEA07-B44B-4D3F-A455-EAA4D50778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BAC1F-65C7-4E7A-8050-ABA976B3C8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020F-32F8-406D-BC7D-241F115DE4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8D716-32E7-4EF6-AAE3-F239F374AA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AF8DA-1B3C-4471-95C8-D86BFC7761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EFA7A-35F0-4668-BD8D-3839DFC7EC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EBC436-BE75-4D86-98AF-A009ADDF0A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IGR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0577" y="411480"/>
            <a:ext cx="5282847" cy="603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700" y="1312164"/>
            <a:ext cx="6324600" cy="4233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524" y="1965960"/>
            <a:ext cx="3044952" cy="292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7916" y="1734312"/>
            <a:ext cx="2868168" cy="3389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6756" y="1859280"/>
            <a:ext cx="6190488" cy="3139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7320" y="1563624"/>
            <a:ext cx="6309360" cy="3730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324" y="2580132"/>
            <a:ext cx="6245352" cy="1697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524" y="1819656"/>
            <a:ext cx="3044952" cy="3218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6976" y="1371600"/>
            <a:ext cx="2670048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5244" y="2570988"/>
            <a:ext cx="2953512" cy="171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Box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8332" y="2307336"/>
            <a:ext cx="2307336" cy="2243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9716" y="1725168"/>
            <a:ext cx="4544568" cy="3407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0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202436"/>
            <a:ext cx="1524000" cy="4453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7336" y="2810256"/>
            <a:ext cx="4529328" cy="1237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700" y="2252472"/>
            <a:ext cx="6324600" cy="235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799588"/>
            <a:ext cx="3048000" cy="1258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442972"/>
            <a:ext cx="3048000" cy="1972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1048" y="2212848"/>
            <a:ext cx="3041904" cy="243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0524" y="1911096"/>
            <a:ext cx="2282952" cy="3035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524" y="2880360"/>
            <a:ext cx="3044952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15</TotalTime>
  <Words>100</Words>
  <Application>Microsoft Office PowerPoint</Application>
  <PresentationFormat>On-screen Show (4:3)</PresentationFormat>
  <Paragraphs>20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pg0753</dc:creator>
  <cp:lastModifiedBy>pg0753</cp:lastModifiedBy>
  <cp:revision>7</cp:revision>
  <dcterms:created xsi:type="dcterms:W3CDTF">2011-04-04T00:57:40Z</dcterms:created>
  <dcterms:modified xsi:type="dcterms:W3CDTF">2011-04-04T01:33:01Z</dcterms:modified>
</cp:coreProperties>
</file>