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82E7CDE-6067-4EA9-B32E-DB80A32038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FAF5BE7-60AD-4274-9DCC-F9DC86F0C2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BE0BF-7727-4074-B22C-040976EE7E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EFCDD-E154-43F2-A147-376392DAFB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4B4B5-697F-4056-8AC7-F1B7148334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49510-AFFF-4D87-BF58-1A44A6F638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B0DB8-CC33-40B5-A9AA-8CA3D9F68B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AEA07-B44B-4D3F-A455-EAA4D50778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BAC1F-65C7-4E7A-8050-ABA976B3C8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020F-32F8-406D-BC7D-241F115DE4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8D716-32E7-4EF6-AAE3-F239F374AA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AF8DA-1B3C-4471-95C8-D86BFC7761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EFA7A-35F0-4668-BD8D-3839DFC7EC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DEBC436-BE75-4D86-98AF-A009ADDF0A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4" name="Picture 3" descr="IGR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9963" y="411480"/>
            <a:ext cx="4824074" cy="603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5828" y="2177796"/>
            <a:ext cx="2752344" cy="250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8192" y="1786128"/>
            <a:ext cx="4547616" cy="3285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1360" y="330708"/>
            <a:ext cx="2621280" cy="619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9524" y="1164336"/>
            <a:ext cx="3044952" cy="4529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1502664"/>
            <a:ext cx="3048000" cy="3852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0860" y="2142744"/>
            <a:ext cx="3002280" cy="2572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Box0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6304" y="172212"/>
            <a:ext cx="1231392" cy="6513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Box01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1048" y="2799588"/>
            <a:ext cx="3041904" cy="1258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8668" y="3098292"/>
            <a:ext cx="3026664" cy="661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456688"/>
            <a:ext cx="3048000" cy="1944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6668" y="1629156"/>
            <a:ext cx="4550664" cy="3599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188464"/>
            <a:ext cx="3048000" cy="2481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170176"/>
            <a:ext cx="3048000" cy="2517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7144" y="2029968"/>
            <a:ext cx="3029712" cy="2798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2572" y="918972"/>
            <a:ext cx="3038856" cy="5020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4764" y="1251204"/>
            <a:ext cx="3014472" cy="4355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P unbrand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CUP unbranded</Template>
  <TotalTime>15</TotalTime>
  <Words>85</Words>
  <Application>Microsoft Office PowerPoint</Application>
  <PresentationFormat>On-screen Show (4:3)</PresentationFormat>
  <Paragraphs>17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CUP unbranded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pg0753</dc:creator>
  <cp:lastModifiedBy>pg0753</cp:lastModifiedBy>
  <cp:revision>7</cp:revision>
  <dcterms:created xsi:type="dcterms:W3CDTF">2011-04-04T00:57:40Z</dcterms:created>
  <dcterms:modified xsi:type="dcterms:W3CDTF">2011-04-04T03:25:41Z</dcterms:modified>
</cp:coreProperties>
</file>