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2E7CDE-6067-4EA9-B32E-DB80A320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F5BE7-60AD-4274-9DCC-F9DC86F0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0BF-7727-4074-B22C-040976EE7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FCDD-E154-43F2-A147-376392DA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4B5-697F-4056-8AC7-F1B714833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9510-AFFF-4D87-BF58-1A44A6F6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0DB8-CC33-40B5-A9AA-8CA3D9F68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EA07-B44B-4D3F-A455-EAA4D507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AC1F-65C7-4E7A-8050-ABA976B3C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020F-32F8-406D-BC7D-241F115DE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D716-32E7-4EF6-AAE3-F239F374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F8DA-1B3C-4471-95C8-D86BFC776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FA7A-35F0-4668-BD8D-3839DFC7E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EBC436-BE75-4D86-98AF-A009ADDF0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IGR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963" y="411480"/>
            <a:ext cx="4824074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048" y="2593848"/>
            <a:ext cx="3041904" cy="167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0192" y="1010412"/>
            <a:ext cx="3023616" cy="483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748" y="1575816"/>
            <a:ext cx="6318504" cy="370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080260"/>
            <a:ext cx="6248400" cy="269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5992" y="1898904"/>
            <a:ext cx="1652016" cy="306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15540"/>
            <a:ext cx="3048000" cy="202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64308"/>
            <a:ext cx="3048000" cy="192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01824"/>
            <a:ext cx="3048000" cy="205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1340" y="2357628"/>
            <a:ext cx="2941320" cy="214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9336" y="1508760"/>
            <a:ext cx="3005328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4848" y="1312164"/>
            <a:ext cx="3194304" cy="4233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7144" y="2001012"/>
            <a:ext cx="3029712" cy="285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4" name="Picture 3" descr="TAB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4764" y="2598420"/>
            <a:ext cx="3014472" cy="166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2112" y="2235708"/>
            <a:ext cx="2779776" cy="238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516" y="2257044"/>
            <a:ext cx="1648968" cy="234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6432" y="2423160"/>
            <a:ext cx="2231136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2048" y="2287524"/>
            <a:ext cx="2279904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55748"/>
            <a:ext cx="2286000" cy="174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4720" y="2334768"/>
            <a:ext cx="2194560" cy="218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8960" y="1391412"/>
            <a:ext cx="2926080" cy="4075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7540" y="2394204"/>
            <a:ext cx="2788920" cy="206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15</TotalTime>
  <Words>120</Words>
  <Application>Microsoft Office PowerPoint</Application>
  <PresentationFormat>On-screen Show (4:3)</PresentationFormat>
  <Paragraphs>24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pg0753</dc:creator>
  <cp:lastModifiedBy>pg0753</cp:lastModifiedBy>
  <cp:revision>7</cp:revision>
  <dcterms:created xsi:type="dcterms:W3CDTF">2011-04-04T00:57:40Z</dcterms:created>
  <dcterms:modified xsi:type="dcterms:W3CDTF">2011-04-04T03:28:00Z</dcterms:modified>
</cp:coreProperties>
</file>