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963" y="411480"/>
            <a:ext cx="4824074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897124"/>
            <a:ext cx="3048000" cy="106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840992"/>
            <a:ext cx="3048000" cy="317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1863852"/>
            <a:ext cx="3044952" cy="313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8668" y="2113788"/>
            <a:ext cx="3026664" cy="2630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3058668"/>
            <a:ext cx="3044952" cy="740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78024"/>
            <a:ext cx="3048000" cy="190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202180"/>
            <a:ext cx="2590800" cy="245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40892"/>
            <a:ext cx="3048000" cy="477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503932"/>
            <a:ext cx="3048000" cy="185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47544"/>
            <a:ext cx="3048000" cy="196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1428" y="2342388"/>
            <a:ext cx="4581144" cy="217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6476" y="2599944"/>
            <a:ext cx="3051048" cy="165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428" y="2607564"/>
            <a:ext cx="3057144" cy="164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5432" y="2243328"/>
            <a:ext cx="2993136" cy="2371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85088"/>
            <a:ext cx="3048000" cy="468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572768"/>
            <a:ext cx="3048000" cy="371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33828"/>
            <a:ext cx="3048000" cy="199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57784"/>
            <a:ext cx="2895600" cy="5742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20112"/>
            <a:ext cx="3048000" cy="201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0004" y="800100"/>
            <a:ext cx="2983992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667000"/>
            <a:ext cx="457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6452" y="906780"/>
            <a:ext cx="1911096" cy="504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6476" y="510540"/>
            <a:ext cx="3051048" cy="583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2442972"/>
            <a:ext cx="3041904" cy="197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4952" y="1182624"/>
            <a:ext cx="3054096" cy="4492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891284"/>
            <a:ext cx="3048000" cy="307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394460"/>
            <a:ext cx="3048000" cy="40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9716" y="2279904"/>
            <a:ext cx="4544568" cy="229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908" y="1488948"/>
            <a:ext cx="2996184" cy="388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34184"/>
            <a:ext cx="3048000" cy="238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68780"/>
            <a:ext cx="3048000" cy="352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6476" y="2650236"/>
            <a:ext cx="3051048" cy="155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1716" y="2002536"/>
            <a:ext cx="3020568" cy="28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595884"/>
            <a:ext cx="3044952" cy="566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665476"/>
            <a:ext cx="2895600" cy="152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1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159764"/>
            <a:ext cx="3048000" cy="453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1256" y="1837944"/>
            <a:ext cx="2761488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78992"/>
            <a:ext cx="3048000" cy="470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15184"/>
            <a:ext cx="3048000" cy="162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280160"/>
            <a:ext cx="4572000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2968" y="480060"/>
            <a:ext cx="2798064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17</TotalTime>
  <Words>210</Words>
  <Application>Microsoft Office PowerPoint</Application>
  <PresentationFormat>On-screen Show (4:3)</PresentationFormat>
  <Paragraphs>42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7</cp:revision>
  <dcterms:created xsi:type="dcterms:W3CDTF">2011-04-04T00:57:40Z</dcterms:created>
  <dcterms:modified xsi:type="dcterms:W3CDTF">2011-04-04T03:32:33Z</dcterms:modified>
</cp:coreProperties>
</file>