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2E7CDE-6067-4EA9-B32E-DB80A32038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AF5BE7-60AD-4274-9DCC-F9DC86F0C2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E0BF-7727-4074-B22C-040976EE7E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EFCDD-E154-43F2-A147-376392DAFB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4B4B5-697F-4056-8AC7-F1B7148334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9510-AFFF-4D87-BF58-1A44A6F638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0DB8-CC33-40B5-A9AA-8CA3D9F68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EA07-B44B-4D3F-A455-EAA4D5077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AC1F-65C7-4E7A-8050-ABA976B3C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020F-32F8-406D-BC7D-241F115DE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D716-32E7-4EF6-AAE3-F239F374AA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AF8DA-1B3C-4471-95C8-D86BFC7761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EFA7A-35F0-4668-BD8D-3839DFC7EC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EBC436-BE75-4D86-98AF-A009ADDF0A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IGR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0682" y="411480"/>
            <a:ext cx="4822636" cy="603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415540"/>
            <a:ext cx="3048000" cy="2026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109472"/>
            <a:ext cx="3048000" cy="4639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328672"/>
            <a:ext cx="3048000" cy="220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5244" y="2290572"/>
            <a:ext cx="2953512" cy="227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9336" y="2511552"/>
            <a:ext cx="3005328" cy="1834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7144" y="2001012"/>
            <a:ext cx="3029712" cy="2855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6288" y="2129028"/>
            <a:ext cx="3011424" cy="2599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4096" y="1674876"/>
            <a:ext cx="3035808" cy="3508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076" y="1819656"/>
            <a:ext cx="2593848" cy="3218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3908" y="2354580"/>
            <a:ext cx="2996184" cy="214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7476" y="2414016"/>
            <a:ext cx="2289048" cy="2029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1048" y="2074164"/>
            <a:ext cx="3041904" cy="2709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083308"/>
            <a:ext cx="3048000" cy="2691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473452"/>
            <a:ext cx="3048000" cy="1911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080260"/>
            <a:ext cx="2743200" cy="2697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498092"/>
            <a:ext cx="2743200" cy="3861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Box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700" y="2246376"/>
            <a:ext cx="6324600" cy="2365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Box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3908" y="2135124"/>
            <a:ext cx="2996184" cy="2587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8192" y="2709672"/>
            <a:ext cx="4547616" cy="1438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0192" y="2531364"/>
            <a:ext cx="3023616" cy="1795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427732"/>
            <a:ext cx="3048000" cy="200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3468" y="694944"/>
            <a:ext cx="2417064" cy="546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455164"/>
            <a:ext cx="3048000" cy="1947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132332"/>
            <a:ext cx="3048000" cy="459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524" y="2241804"/>
            <a:ext cx="3044952" cy="2374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14</TotalTime>
  <Words>130</Words>
  <Application>Microsoft Office PowerPoint</Application>
  <PresentationFormat>On-screen Show (4:3)</PresentationFormat>
  <Paragraphs>26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pg0753</dc:creator>
  <cp:lastModifiedBy>pg0753</cp:lastModifiedBy>
  <cp:revision>7</cp:revision>
  <dcterms:created xsi:type="dcterms:W3CDTF">2011-04-04T00:57:40Z</dcterms:created>
  <dcterms:modified xsi:type="dcterms:W3CDTF">2011-04-04T03:34:40Z</dcterms:modified>
</cp:coreProperties>
</file>