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2E7CDE-6067-4EA9-B32E-DB80A320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F5BE7-60AD-4274-9DCC-F9DC86F0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0BF-7727-4074-B22C-040976EE7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FCDD-E154-43F2-A147-376392DA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4B5-697F-4056-8AC7-F1B714833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9510-AFFF-4D87-BF58-1A44A6F6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0DB8-CC33-40B5-A9AA-8CA3D9F68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EA07-B44B-4D3F-A455-EAA4D507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AC1F-65C7-4E7A-8050-ABA976B3C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020F-32F8-406D-BC7D-241F115DE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D716-32E7-4EF6-AAE3-F239F374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F8DA-1B3C-4471-95C8-D86BFC776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FA7A-35F0-4668-BD8D-3839DFC7E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EBC436-BE75-4D86-98AF-A009ADDF0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IGR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1582" y="411480"/>
            <a:ext cx="4820837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048" y="2426208"/>
            <a:ext cx="3041904" cy="200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2420112"/>
            <a:ext cx="3044952" cy="201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177796"/>
            <a:ext cx="3048000" cy="250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4476" y="2287524"/>
            <a:ext cx="4575048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4764" y="2702052"/>
            <a:ext cx="3014472" cy="1453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244" y="1338072"/>
            <a:ext cx="2953512" cy="418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8668" y="1229868"/>
            <a:ext cx="3026664" cy="439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60704"/>
            <a:ext cx="3048000" cy="473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563368"/>
            <a:ext cx="3048000" cy="1731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2572" y="2401824"/>
            <a:ext cx="3038856" cy="205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519172"/>
            <a:ext cx="3048000" cy="181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656332"/>
            <a:ext cx="3048000" cy="1545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633472"/>
            <a:ext cx="3048000" cy="159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24684"/>
            <a:ext cx="3048000" cy="200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2706624"/>
            <a:ext cx="3044952" cy="144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14</TotalTime>
  <Words>80</Words>
  <Application>Microsoft Office PowerPoint</Application>
  <PresentationFormat>On-screen Show (4:3)</PresentationFormat>
  <Paragraphs>16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pg0753</dc:creator>
  <cp:lastModifiedBy>pg0753</cp:lastModifiedBy>
  <cp:revision>7</cp:revision>
  <dcterms:created xsi:type="dcterms:W3CDTF">2011-04-04T00:57:40Z</dcterms:created>
  <dcterms:modified xsi:type="dcterms:W3CDTF">2011-04-04T03:36:24Z</dcterms:modified>
</cp:coreProperties>
</file>