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82E7CDE-6067-4EA9-B32E-DB80A32038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FAF5BE7-60AD-4274-9DCC-F9DC86F0C2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BE0BF-7727-4074-B22C-040976EE7E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EFCDD-E154-43F2-A147-376392DAFB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4B4B5-697F-4056-8AC7-F1B7148334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49510-AFFF-4D87-BF58-1A44A6F638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B0DB8-CC33-40B5-A9AA-8CA3D9F68B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AEA07-B44B-4D3F-A455-EAA4D50778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BAC1F-65C7-4E7A-8050-ABA976B3C8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020F-32F8-406D-BC7D-241F115DE4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8D716-32E7-4EF6-AAE3-F239F374AA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AF8DA-1B3C-4471-95C8-D86BFC7761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EFA7A-35F0-4668-BD8D-3839DFC7EC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DEBC436-BE75-4D86-98AF-A009ADDF0A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IGR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0682" y="411480"/>
            <a:ext cx="4822636" cy="603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232660"/>
            <a:ext cx="3048000" cy="2392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165604"/>
            <a:ext cx="3048000" cy="2526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1868424"/>
            <a:ext cx="4572000" cy="3121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9336" y="1043940"/>
            <a:ext cx="3005328" cy="477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5620" y="2447544"/>
            <a:ext cx="3032760" cy="1962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2612" y="1583436"/>
            <a:ext cx="2398776" cy="3691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4096" y="2677668"/>
            <a:ext cx="3035808" cy="1502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709672"/>
            <a:ext cx="3048000" cy="1438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1192" y="1313688"/>
            <a:ext cx="2261616" cy="4230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2384" y="1970532"/>
            <a:ext cx="2999232" cy="2916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2096" y="1556004"/>
            <a:ext cx="4559808" cy="3745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9732" y="2200656"/>
            <a:ext cx="2764536" cy="2456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9524" y="1144524"/>
            <a:ext cx="3044952" cy="4568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9236" y="2319528"/>
            <a:ext cx="4605528" cy="2218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1048" y="1822704"/>
            <a:ext cx="3041904" cy="3212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1200912"/>
            <a:ext cx="3048000" cy="4456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4952" y="943356"/>
            <a:ext cx="3054096" cy="4971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9524" y="3002280"/>
            <a:ext cx="3044952" cy="853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1048" y="2327148"/>
            <a:ext cx="3041904" cy="2203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9524" y="2284476"/>
            <a:ext cx="3044952" cy="2289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2096" y="2194560"/>
            <a:ext cx="4559808" cy="246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8004" y="1766316"/>
            <a:ext cx="4507992" cy="3325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749296"/>
            <a:ext cx="3048000" cy="1359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511552"/>
            <a:ext cx="3048000" cy="1834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2923032"/>
            <a:ext cx="6248400" cy="1011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467356"/>
            <a:ext cx="3048000" cy="1923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8668" y="1924812"/>
            <a:ext cx="3026664" cy="3008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9524" y="1965960"/>
            <a:ext cx="3044952" cy="2926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3848" y="2804160"/>
            <a:ext cx="3956304" cy="1249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3092" y="2243328"/>
            <a:ext cx="2337816" cy="2371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2944" y="1620012"/>
            <a:ext cx="1658112" cy="3617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3362" y="0"/>
            <a:ext cx="231727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4096" y="2380488"/>
            <a:ext cx="3035808" cy="2097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3416" y="1653540"/>
            <a:ext cx="6297168" cy="3550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7812" y="1836420"/>
            <a:ext cx="3008376" cy="3185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1859280"/>
            <a:ext cx="3048000" cy="3139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6956" y="2253996"/>
            <a:ext cx="2990088" cy="2350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6292" y="2644140"/>
            <a:ext cx="4471416" cy="1569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1152" y="2697480"/>
            <a:ext cx="2901696" cy="1463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P unbrand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CUP unbranded</Template>
  <TotalTime>17</TotalTime>
  <Words>200</Words>
  <Application>Microsoft Office PowerPoint</Application>
  <PresentationFormat>On-screen Show (4:3)</PresentationFormat>
  <Paragraphs>40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CUP unbranded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pg0753</dc:creator>
  <cp:lastModifiedBy>pg0753</cp:lastModifiedBy>
  <cp:revision>8</cp:revision>
  <dcterms:created xsi:type="dcterms:W3CDTF">2011-04-04T00:57:40Z</dcterms:created>
  <dcterms:modified xsi:type="dcterms:W3CDTF">2011-04-04T03:43:53Z</dcterms:modified>
</cp:coreProperties>
</file>