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90" d="100"/>
          <a:sy n="190" d="100"/>
        </p:scale>
        <p:origin x="-104" y="-8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82E7CDE-6067-4EA9-B32E-DB80A32038D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85370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FAF5BE7-60AD-4274-9DCC-F9DC86F0C2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49322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BBE0BF-7727-4074-B22C-040976EE7E3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BEFCDD-E154-43F2-A147-376392DAFB4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B4B4B5-697F-4056-8AC7-F1B71483348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949510-AFFF-4D87-BF58-1A44A6F638B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3B0DB8-CC33-40B5-A9AA-8CA3D9F68B2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2AEA07-B44B-4D3F-A455-EAA4D507784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BBAC1F-65C7-4E7A-8050-ABA976B3C8D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54020F-32F8-406D-BC7D-241F115DE42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28D716-32E7-4EF6-AAE3-F239F374AA7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6AF8DA-1B3C-4471-95C8-D86BFC77612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AEFA7A-35F0-4668-BD8D-3839DFC7ECB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DEBC436-BE75-4D86-98AF-A009ADDF0AE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3" name="Picture 2" descr="IGR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59963" y="411480"/>
            <a:ext cx="4824074" cy="6035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3" name="Picture 2" descr="GR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28217" y="0"/>
            <a:ext cx="248756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3" name="Picture 2" descr="GR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1048" y="2481072"/>
            <a:ext cx="3041904" cy="18958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3" name="Picture 2" descr="GR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0098" y="0"/>
            <a:ext cx="2883803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3" name="Picture 2" descr="GR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60192" y="2537460"/>
            <a:ext cx="3023616" cy="1783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3" name="Picture 2" descr="GR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84576" y="1964436"/>
            <a:ext cx="2974848" cy="29291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2" name="Picture 1" descr="GR14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981200"/>
            <a:ext cx="3212592" cy="3136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3" name="Picture 2" descr="GR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5620" y="2392680"/>
            <a:ext cx="3032760" cy="2072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3" name="Picture 2" descr="GR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0" y="1767840"/>
            <a:ext cx="4572000" cy="3322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3" name="Picture 2" descr="GR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9524" y="2564892"/>
            <a:ext cx="3044952" cy="1728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3" name="Picture 2" descr="GR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02764" y="2874264"/>
            <a:ext cx="4538472" cy="11094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3" name="Picture 2" descr="GR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6476" y="1150620"/>
            <a:ext cx="3051048" cy="4556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3" name="Picture 2" descr="GR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68381" y="0"/>
            <a:ext cx="260723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3" name="Picture 2" descr="GR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0" y="1088136"/>
            <a:ext cx="3048000" cy="46817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3" name="Picture 2" descr="GR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1048" y="1463040"/>
            <a:ext cx="3041904" cy="3931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3" name="Picture 2" descr="GR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2572" y="1897380"/>
            <a:ext cx="3038856" cy="3063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4" name="Picture 3" descr="Box_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24200" y="2813304"/>
            <a:ext cx="2895600" cy="1231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3" name="Picture 2" descr="Box_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42872" y="2700528"/>
            <a:ext cx="5858256" cy="14569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3" name="Picture 2" descr="Box_03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40152" y="2500884"/>
            <a:ext cx="3663696" cy="1856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3" name="Picture 2" descr="Box_03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57600" y="1833372"/>
            <a:ext cx="1828800" cy="3191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3" name="Picture 2" descr="Box_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58568" y="2584704"/>
            <a:ext cx="4626864" cy="16885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3" name="Picture 2" descr="GR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78480" y="1216152"/>
            <a:ext cx="2987040" cy="44256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3" name="Picture 2" descr="GR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0" y="2737104"/>
            <a:ext cx="3048000" cy="13837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2" name="Picture 1" descr="GR04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209800"/>
            <a:ext cx="4578096" cy="2164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3" name="Picture 2" descr="GR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0" y="3116580"/>
            <a:ext cx="3048000" cy="624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3" name="Picture 2" descr="GR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5620" y="2363724"/>
            <a:ext cx="3032760" cy="21305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3" name="Picture 2" descr="GR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9700" y="2464308"/>
            <a:ext cx="6324600" cy="1929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2" name="Picture 1" descr="GR08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0"/>
            <a:ext cx="245288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UP unbranded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CUP unbranded</Template>
  <TotalTime>16</TotalTime>
  <Words>140</Words>
  <Application>Microsoft Macintosh PowerPoint</Application>
  <PresentationFormat>On-screen Show (4:3)</PresentationFormat>
  <Paragraphs>28</Paragraphs>
  <Slides>28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CUP unbranded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pg0753</dc:creator>
  <cp:lastModifiedBy>Haakon Fossen</cp:lastModifiedBy>
  <cp:revision>10</cp:revision>
  <dcterms:created xsi:type="dcterms:W3CDTF">2011-04-04T00:57:40Z</dcterms:created>
  <dcterms:modified xsi:type="dcterms:W3CDTF">2012-06-06T15:36:17Z</dcterms:modified>
</cp:coreProperties>
</file>