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7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2E7CDE-6067-4EA9-B32E-DB80A320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AF5BE7-60AD-4274-9DCC-F9DC86F0C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0BF-7727-4074-B22C-040976EE7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FCDD-E154-43F2-A147-376392DAF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B4B5-697F-4056-8AC7-F1B714833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9510-AFFF-4D87-BF58-1A44A6F638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0DB8-CC33-40B5-A9AA-8CA3D9F68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EA07-B44B-4D3F-A455-EAA4D5077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BAC1F-65C7-4E7A-8050-ABA976B3C8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020F-32F8-406D-BC7D-241F115DE4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D716-32E7-4EF6-AAE3-F239F374A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F8DA-1B3C-4471-95C8-D86BFC776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EFA7A-35F0-4668-BD8D-3839DFC7EC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EBC436-BE75-4D86-98AF-A009ADDF0A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IGR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963" y="411480"/>
            <a:ext cx="4824074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7144" y="2065020"/>
            <a:ext cx="3029712" cy="2727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8480" y="3028188"/>
            <a:ext cx="2987040" cy="80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113788"/>
            <a:ext cx="1676400" cy="2630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7144" y="1053084"/>
            <a:ext cx="3029712" cy="4751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0380" y="2385060"/>
            <a:ext cx="3063240" cy="208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8480" y="1801368"/>
            <a:ext cx="2987040" cy="325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2716" y="1306068"/>
            <a:ext cx="2258568" cy="424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1240" y="2176272"/>
            <a:ext cx="4541520" cy="250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4" name="Picture 3" descr="GR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4764" y="2394204"/>
            <a:ext cx="3014472" cy="2069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4" name="Picture 3" descr="GR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2196" y="2043684"/>
            <a:ext cx="2959608" cy="277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1441704"/>
            <a:ext cx="3044952" cy="3974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3908" y="856488"/>
            <a:ext cx="2996184" cy="51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7316" y="2058924"/>
            <a:ext cx="4849368" cy="2740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64764" y="477012"/>
            <a:ext cx="3014472" cy="5903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3428" y="2016252"/>
            <a:ext cx="3057144" cy="2825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4288" y="2706624"/>
            <a:ext cx="4535424" cy="144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4" name="Picture 3" descr="Box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087880"/>
            <a:ext cx="2286000" cy="268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4" name="Picture 3" descr="Box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5368" y="798576"/>
            <a:ext cx="2493264" cy="52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24" y="2287524"/>
            <a:ext cx="3044952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436" y="1842516"/>
            <a:ext cx="2929128" cy="3172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0004" y="2474976"/>
            <a:ext cx="2983992" cy="190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8480" y="1885188"/>
            <a:ext cx="2987040" cy="3087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520" y="964692"/>
            <a:ext cx="1584960" cy="492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0484" y="2659380"/>
            <a:ext cx="2923032" cy="153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/>
              <a:t>© Cambridge University Press 2011</a:t>
            </a:r>
          </a:p>
        </p:txBody>
      </p:sp>
      <p:pic>
        <p:nvPicPr>
          <p:cNvPr id="3" name="Picture 2" descr="GR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452372"/>
            <a:ext cx="3048000" cy="395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20</TotalTime>
  <Words>130</Words>
  <Application>Microsoft Office PowerPoint</Application>
  <PresentationFormat>On-screen Show (4:3)</PresentationFormat>
  <Paragraphs>26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pg0753</dc:creator>
  <cp:lastModifiedBy>pg0753</cp:lastModifiedBy>
  <cp:revision>8</cp:revision>
  <dcterms:created xsi:type="dcterms:W3CDTF">2011-04-04T00:57:40Z</dcterms:created>
  <dcterms:modified xsi:type="dcterms:W3CDTF">2011-04-04T03:59:19Z</dcterms:modified>
</cp:coreProperties>
</file>