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82E7CDE-6067-4EA9-B32E-DB80A32038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FAF5BE7-60AD-4274-9DCC-F9DC86F0C2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BE0BF-7727-4074-B22C-040976EE7E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EFCDD-E154-43F2-A147-376392DAFB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4B4B5-697F-4056-8AC7-F1B7148334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49510-AFFF-4D87-BF58-1A44A6F638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B0DB8-CC33-40B5-A9AA-8CA3D9F68B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AEA07-B44B-4D3F-A455-EAA4D50778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BAC1F-65C7-4E7A-8050-ABA976B3C8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4020F-32F8-406D-BC7D-241F115DE4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8D716-32E7-4EF6-AAE3-F239F374AA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AF8DA-1B3C-4471-95C8-D86BFC7761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EFA7A-35F0-4668-BD8D-3839DFC7EC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DEBC436-BE75-4D86-98AF-A009ADDF0A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IGR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9963" y="411480"/>
            <a:ext cx="4824074" cy="603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228088"/>
            <a:ext cx="3048000" cy="2401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1833372"/>
            <a:ext cx="4572000" cy="3191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2952" y="1950720"/>
            <a:ext cx="4578096" cy="2956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2372" y="2215896"/>
            <a:ext cx="6239256" cy="2426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1386840"/>
            <a:ext cx="3048000" cy="4084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9992" y="1769364"/>
            <a:ext cx="6224016" cy="3319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5348" y="1559052"/>
            <a:ext cx="2813304" cy="3739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790444"/>
            <a:ext cx="3048000" cy="1277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P unbrande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CUP unbranded</Template>
  <TotalTime>13</TotalTime>
  <Words>45</Words>
  <Application>Microsoft Office PowerPoint</Application>
  <PresentationFormat>On-screen Show (4:3)</PresentationFormat>
  <Paragraphs>9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CUP unbranded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pg0753</dc:creator>
  <cp:lastModifiedBy>pg0753</cp:lastModifiedBy>
  <cp:revision>7</cp:revision>
  <dcterms:created xsi:type="dcterms:W3CDTF">2011-04-04T00:57:40Z</dcterms:created>
  <dcterms:modified xsi:type="dcterms:W3CDTF">2011-04-04T04:07:47Z</dcterms:modified>
</cp:coreProperties>
</file>